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14" r:id="rId2"/>
  </p:sldMasterIdLst>
  <p:notesMasterIdLst>
    <p:notesMasterId r:id="rId17"/>
  </p:notesMasterIdLst>
  <p:sldIdLst>
    <p:sldId id="256" r:id="rId3"/>
    <p:sldId id="1960" r:id="rId4"/>
    <p:sldId id="1961" r:id="rId5"/>
    <p:sldId id="1093" r:id="rId6"/>
    <p:sldId id="973" r:id="rId7"/>
    <p:sldId id="1094" r:id="rId8"/>
    <p:sldId id="1095" r:id="rId9"/>
    <p:sldId id="1096" r:id="rId10"/>
    <p:sldId id="1098" r:id="rId11"/>
    <p:sldId id="968" r:id="rId12"/>
    <p:sldId id="1079" r:id="rId13"/>
    <p:sldId id="1080" r:id="rId14"/>
    <p:sldId id="1092" r:id="rId15"/>
    <p:sldId id="1951" r:id="rId16"/>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sm Kkontech" initials="IK" lastIdx="1" clrIdx="0">
    <p:extLst>
      <p:ext uri="{19B8F6BF-5375-455C-9EA6-DF929625EA0E}">
        <p15:presenceInfo xmlns:p15="http://schemas.microsoft.com/office/powerpoint/2012/main" userId="S::ISM@kkontech.com::28dc5942-3152-43bc-93cc-77a1ba388c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9A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447" autoAdjust="0"/>
  </p:normalViewPr>
  <p:slideViewPr>
    <p:cSldViewPr snapToGrid="0">
      <p:cViewPr varScale="1">
        <p:scale>
          <a:sx n="59" d="100"/>
          <a:sy n="59" d="100"/>
        </p:scale>
        <p:origin x="372" y="52"/>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ata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CBFA89-604E-4781-A7B9-ADDA3C6CAFBC}" type="doc">
      <dgm:prSet loTypeId="urn:microsoft.com/office/officeart/2018/2/layout/IconCircleList" loCatId="icon" qsTypeId="urn:microsoft.com/office/officeart/2005/8/quickstyle/simple1" qsCatId="simple" csTypeId="urn:microsoft.com/office/officeart/2005/8/colors/colorful3" csCatId="colorful" phldr="1"/>
      <dgm:spPr/>
      <dgm:t>
        <a:bodyPr/>
        <a:lstStyle/>
        <a:p>
          <a:endParaRPr lang="en-US"/>
        </a:p>
      </dgm:t>
    </dgm:pt>
    <dgm:pt modelId="{FD2AB683-60AE-45B7-AE37-870DBD622E0E}">
      <dgm:prSet custT="1"/>
      <dgm:spPr/>
      <dgm:t>
        <a:bodyPr/>
        <a:lstStyle/>
        <a:p>
          <a:pPr>
            <a:lnSpc>
              <a:spcPct val="100000"/>
            </a:lnSpc>
          </a:pPr>
          <a:r>
            <a:rPr lang="en-GB" sz="1800" dirty="0">
              <a:solidFill>
                <a:schemeClr val="accent1">
                  <a:lumMod val="75000"/>
                </a:schemeClr>
              </a:solidFill>
              <a:latin typeface="Avenir Next LT Pro" panose="020B0504020202020204" pitchFamily="34" charset="0"/>
            </a:rPr>
            <a:t>• The values and the culture in all interactions and relationships </a:t>
          </a:r>
          <a:endParaRPr lang="en-US" sz="1800" dirty="0">
            <a:solidFill>
              <a:schemeClr val="accent1">
                <a:lumMod val="75000"/>
              </a:schemeClr>
            </a:solidFill>
            <a:latin typeface="Avenir Next LT Pro" panose="020B0504020202020204" pitchFamily="34" charset="0"/>
          </a:endParaRPr>
        </a:p>
      </dgm:t>
    </dgm:pt>
    <dgm:pt modelId="{D6754D14-2C24-48F0-8866-5E2E5851A419}" type="parTrans" cxnId="{45394DA5-59A9-4C11-99FD-9B5E8F074F19}">
      <dgm:prSet/>
      <dgm:spPr/>
      <dgm:t>
        <a:bodyPr/>
        <a:lstStyle/>
        <a:p>
          <a:endParaRPr lang="en-US" sz="1800">
            <a:solidFill>
              <a:schemeClr val="accent1">
                <a:lumMod val="75000"/>
              </a:schemeClr>
            </a:solidFill>
            <a:latin typeface="Avenir Next LT Pro" panose="020B0504020202020204" pitchFamily="34" charset="0"/>
          </a:endParaRPr>
        </a:p>
      </dgm:t>
    </dgm:pt>
    <dgm:pt modelId="{40C68971-C4BE-40F8-8FB8-FE6D4DEF039E}" type="sibTrans" cxnId="{45394DA5-59A9-4C11-99FD-9B5E8F074F19}">
      <dgm:prSet/>
      <dgm:spPr/>
      <dgm:t>
        <a:bodyPr/>
        <a:lstStyle/>
        <a:p>
          <a:pPr>
            <a:lnSpc>
              <a:spcPct val="100000"/>
            </a:lnSpc>
          </a:pPr>
          <a:endParaRPr lang="en-US" sz="1800">
            <a:solidFill>
              <a:schemeClr val="accent1">
                <a:lumMod val="75000"/>
              </a:schemeClr>
            </a:solidFill>
            <a:latin typeface="Avenir Next LT Pro" panose="020B0504020202020204" pitchFamily="34" charset="0"/>
          </a:endParaRPr>
        </a:p>
      </dgm:t>
    </dgm:pt>
    <dgm:pt modelId="{FBE319C3-23E5-4FEE-8B68-15135E1F3167}">
      <dgm:prSet custT="1"/>
      <dgm:spPr/>
      <dgm:t>
        <a:bodyPr/>
        <a:lstStyle/>
        <a:p>
          <a:pPr>
            <a:lnSpc>
              <a:spcPct val="100000"/>
            </a:lnSpc>
          </a:pPr>
          <a:r>
            <a:rPr lang="en-GB" sz="1800" dirty="0">
              <a:solidFill>
                <a:schemeClr val="accent1">
                  <a:lumMod val="75000"/>
                </a:schemeClr>
              </a:solidFill>
              <a:latin typeface="Avenir Next LT Pro" panose="020B0504020202020204" pitchFamily="34" charset="0"/>
            </a:rPr>
            <a:t>• It is the moral compass </a:t>
          </a:r>
          <a:endParaRPr lang="en-US" sz="1800" dirty="0">
            <a:solidFill>
              <a:schemeClr val="accent1">
                <a:lumMod val="75000"/>
              </a:schemeClr>
            </a:solidFill>
            <a:latin typeface="Avenir Next LT Pro" panose="020B0504020202020204" pitchFamily="34" charset="0"/>
          </a:endParaRPr>
        </a:p>
      </dgm:t>
    </dgm:pt>
    <dgm:pt modelId="{79D37902-2AFE-4EAC-A39D-C1505831D0EA}" type="parTrans" cxnId="{1532868E-F876-40C5-AB83-B4A7CE5C1AB1}">
      <dgm:prSet/>
      <dgm:spPr/>
      <dgm:t>
        <a:bodyPr/>
        <a:lstStyle/>
        <a:p>
          <a:endParaRPr lang="en-US" sz="1800">
            <a:solidFill>
              <a:schemeClr val="accent1">
                <a:lumMod val="75000"/>
              </a:schemeClr>
            </a:solidFill>
            <a:latin typeface="Avenir Next LT Pro" panose="020B0504020202020204" pitchFamily="34" charset="0"/>
          </a:endParaRPr>
        </a:p>
      </dgm:t>
    </dgm:pt>
    <dgm:pt modelId="{34C35BAE-04A5-436B-8AB3-E47EAC4607AD}" type="sibTrans" cxnId="{1532868E-F876-40C5-AB83-B4A7CE5C1AB1}">
      <dgm:prSet/>
      <dgm:spPr/>
      <dgm:t>
        <a:bodyPr/>
        <a:lstStyle/>
        <a:p>
          <a:pPr>
            <a:lnSpc>
              <a:spcPct val="100000"/>
            </a:lnSpc>
          </a:pPr>
          <a:endParaRPr lang="en-US" sz="1800">
            <a:solidFill>
              <a:schemeClr val="accent1">
                <a:lumMod val="75000"/>
              </a:schemeClr>
            </a:solidFill>
            <a:latin typeface="Avenir Next LT Pro" panose="020B0504020202020204" pitchFamily="34" charset="0"/>
          </a:endParaRPr>
        </a:p>
      </dgm:t>
    </dgm:pt>
    <dgm:pt modelId="{6D6D9F14-AD19-4D82-A29E-0AE9C98FDC2B}">
      <dgm:prSet custT="1"/>
      <dgm:spPr/>
      <dgm:t>
        <a:bodyPr/>
        <a:lstStyle/>
        <a:p>
          <a:pPr>
            <a:lnSpc>
              <a:spcPct val="100000"/>
            </a:lnSpc>
          </a:pPr>
          <a:r>
            <a:rPr lang="en-GB" sz="1800">
              <a:solidFill>
                <a:schemeClr val="accent1">
                  <a:lumMod val="75000"/>
                </a:schemeClr>
              </a:solidFill>
              <a:latin typeface="Avenir Next LT Pro" panose="020B0504020202020204" pitchFamily="34" charset="0"/>
            </a:rPr>
            <a:t>• Based upon a defined plan and strategy </a:t>
          </a:r>
          <a:endParaRPr lang="en-US" sz="1800" dirty="0">
            <a:solidFill>
              <a:schemeClr val="accent1">
                <a:lumMod val="75000"/>
              </a:schemeClr>
            </a:solidFill>
            <a:latin typeface="Avenir Next LT Pro" panose="020B0504020202020204" pitchFamily="34" charset="0"/>
          </a:endParaRPr>
        </a:p>
      </dgm:t>
    </dgm:pt>
    <dgm:pt modelId="{D3B943A5-8F09-44E7-B16F-33E914C05443}" type="parTrans" cxnId="{E97EF348-7D04-4AC3-AD2A-2D0BDA2BF186}">
      <dgm:prSet/>
      <dgm:spPr/>
      <dgm:t>
        <a:bodyPr/>
        <a:lstStyle/>
        <a:p>
          <a:endParaRPr lang="en-US" sz="1800">
            <a:solidFill>
              <a:schemeClr val="accent1">
                <a:lumMod val="75000"/>
              </a:schemeClr>
            </a:solidFill>
            <a:latin typeface="Avenir Next LT Pro" panose="020B0504020202020204" pitchFamily="34" charset="0"/>
          </a:endParaRPr>
        </a:p>
      </dgm:t>
    </dgm:pt>
    <dgm:pt modelId="{0F3B1FC7-F83B-42A2-85DA-4F5DC601B35B}" type="sibTrans" cxnId="{E97EF348-7D04-4AC3-AD2A-2D0BDA2BF186}">
      <dgm:prSet/>
      <dgm:spPr/>
      <dgm:t>
        <a:bodyPr/>
        <a:lstStyle/>
        <a:p>
          <a:pPr>
            <a:lnSpc>
              <a:spcPct val="100000"/>
            </a:lnSpc>
          </a:pPr>
          <a:endParaRPr lang="en-US" sz="1800">
            <a:solidFill>
              <a:schemeClr val="accent1">
                <a:lumMod val="75000"/>
              </a:schemeClr>
            </a:solidFill>
            <a:latin typeface="Avenir Next LT Pro" panose="020B0504020202020204" pitchFamily="34" charset="0"/>
          </a:endParaRPr>
        </a:p>
      </dgm:t>
    </dgm:pt>
    <dgm:pt modelId="{7EA40C19-BD71-4E1B-994A-98B1F103273C}">
      <dgm:prSet custT="1"/>
      <dgm:spPr/>
      <dgm:t>
        <a:bodyPr/>
        <a:lstStyle/>
        <a:p>
          <a:pPr>
            <a:lnSpc>
              <a:spcPct val="100000"/>
            </a:lnSpc>
          </a:pPr>
          <a:r>
            <a:rPr lang="en-GB" sz="1800">
              <a:solidFill>
                <a:schemeClr val="accent1">
                  <a:lumMod val="75000"/>
                </a:schemeClr>
              </a:solidFill>
              <a:latin typeface="Avenir Next LT Pro" panose="020B0504020202020204" pitchFamily="34" charset="0"/>
            </a:rPr>
            <a:t>• Continuously evaluated, monitored and communicated throughout the company </a:t>
          </a:r>
          <a:endParaRPr lang="en-US" sz="1800" dirty="0">
            <a:solidFill>
              <a:schemeClr val="accent1">
                <a:lumMod val="75000"/>
              </a:schemeClr>
            </a:solidFill>
            <a:latin typeface="Avenir Next LT Pro" panose="020B0504020202020204" pitchFamily="34" charset="0"/>
          </a:endParaRPr>
        </a:p>
      </dgm:t>
    </dgm:pt>
    <dgm:pt modelId="{02543343-D19E-4F03-A6E9-704EED600A90}" type="parTrans" cxnId="{0B028D05-550D-43C7-957C-1B40D2BD7B28}">
      <dgm:prSet/>
      <dgm:spPr/>
      <dgm:t>
        <a:bodyPr/>
        <a:lstStyle/>
        <a:p>
          <a:endParaRPr lang="en-US" sz="1800">
            <a:solidFill>
              <a:schemeClr val="accent1">
                <a:lumMod val="75000"/>
              </a:schemeClr>
            </a:solidFill>
            <a:latin typeface="Avenir Next LT Pro" panose="020B0504020202020204" pitchFamily="34" charset="0"/>
          </a:endParaRPr>
        </a:p>
      </dgm:t>
    </dgm:pt>
    <dgm:pt modelId="{5CD3C033-8216-461B-A1C6-9C7FADBADB1C}" type="sibTrans" cxnId="{0B028D05-550D-43C7-957C-1B40D2BD7B28}">
      <dgm:prSet/>
      <dgm:spPr/>
      <dgm:t>
        <a:bodyPr/>
        <a:lstStyle/>
        <a:p>
          <a:pPr>
            <a:lnSpc>
              <a:spcPct val="100000"/>
            </a:lnSpc>
          </a:pPr>
          <a:endParaRPr lang="en-US" sz="1800">
            <a:solidFill>
              <a:schemeClr val="accent1">
                <a:lumMod val="75000"/>
              </a:schemeClr>
            </a:solidFill>
            <a:latin typeface="Avenir Next LT Pro" panose="020B0504020202020204" pitchFamily="34" charset="0"/>
          </a:endParaRPr>
        </a:p>
      </dgm:t>
    </dgm:pt>
    <dgm:pt modelId="{A5DDD0D5-D50C-41B4-8F48-2DC462435605}">
      <dgm:prSet custT="1"/>
      <dgm:spPr/>
      <dgm:t>
        <a:bodyPr/>
        <a:lstStyle/>
        <a:p>
          <a:pPr>
            <a:lnSpc>
              <a:spcPct val="100000"/>
            </a:lnSpc>
          </a:pPr>
          <a:r>
            <a:rPr lang="en-GB" sz="1800">
              <a:solidFill>
                <a:schemeClr val="accent1">
                  <a:lumMod val="75000"/>
                </a:schemeClr>
              </a:solidFill>
              <a:latin typeface="Avenir Next LT Pro" panose="020B0504020202020204" pitchFamily="34" charset="0"/>
            </a:rPr>
            <a:t>• Reflects honesty, integrity and transparency</a:t>
          </a:r>
          <a:endParaRPr lang="en-US" sz="1800">
            <a:solidFill>
              <a:schemeClr val="accent1">
                <a:lumMod val="75000"/>
              </a:schemeClr>
            </a:solidFill>
            <a:latin typeface="Avenir Next LT Pro" panose="020B0504020202020204" pitchFamily="34" charset="0"/>
          </a:endParaRPr>
        </a:p>
      </dgm:t>
    </dgm:pt>
    <dgm:pt modelId="{9C7EE8FD-8F6B-4E3C-8D08-B8C10BE7A3BF}" type="parTrans" cxnId="{F5235B2A-3FFE-4A10-9058-65CE07EC31CB}">
      <dgm:prSet/>
      <dgm:spPr/>
      <dgm:t>
        <a:bodyPr/>
        <a:lstStyle/>
        <a:p>
          <a:endParaRPr lang="en-US" sz="1800">
            <a:solidFill>
              <a:schemeClr val="accent1">
                <a:lumMod val="75000"/>
              </a:schemeClr>
            </a:solidFill>
            <a:latin typeface="Avenir Next LT Pro" panose="020B0504020202020204" pitchFamily="34" charset="0"/>
          </a:endParaRPr>
        </a:p>
      </dgm:t>
    </dgm:pt>
    <dgm:pt modelId="{A515C054-747B-4056-B37D-5474943FF4C1}" type="sibTrans" cxnId="{F5235B2A-3FFE-4A10-9058-65CE07EC31CB}">
      <dgm:prSet/>
      <dgm:spPr/>
      <dgm:t>
        <a:bodyPr/>
        <a:lstStyle/>
        <a:p>
          <a:endParaRPr lang="en-US" sz="1800">
            <a:solidFill>
              <a:schemeClr val="accent1">
                <a:lumMod val="75000"/>
              </a:schemeClr>
            </a:solidFill>
            <a:latin typeface="Avenir Next LT Pro" panose="020B0504020202020204" pitchFamily="34" charset="0"/>
          </a:endParaRPr>
        </a:p>
      </dgm:t>
    </dgm:pt>
    <dgm:pt modelId="{1EBB6A82-5A28-4718-AF37-64539455B69F}" type="pres">
      <dgm:prSet presAssocID="{BACBFA89-604E-4781-A7B9-ADDA3C6CAFBC}" presName="root" presStyleCnt="0">
        <dgm:presLayoutVars>
          <dgm:dir/>
          <dgm:resizeHandles val="exact"/>
        </dgm:presLayoutVars>
      </dgm:prSet>
      <dgm:spPr/>
    </dgm:pt>
    <dgm:pt modelId="{578F6DA6-4B77-45BA-9F3B-F8AAEEE21682}" type="pres">
      <dgm:prSet presAssocID="{BACBFA89-604E-4781-A7B9-ADDA3C6CAFBC}" presName="container" presStyleCnt="0">
        <dgm:presLayoutVars>
          <dgm:dir/>
          <dgm:resizeHandles val="exact"/>
        </dgm:presLayoutVars>
      </dgm:prSet>
      <dgm:spPr/>
    </dgm:pt>
    <dgm:pt modelId="{F7B2F849-E610-4680-B498-2491E38EBB73}" type="pres">
      <dgm:prSet presAssocID="{FD2AB683-60AE-45B7-AE37-870DBD622E0E}" presName="compNode" presStyleCnt="0"/>
      <dgm:spPr/>
    </dgm:pt>
    <dgm:pt modelId="{95DC76D9-92D7-4692-877C-0DDFB7F40692}" type="pres">
      <dgm:prSet presAssocID="{FD2AB683-60AE-45B7-AE37-870DBD622E0E}" presName="iconBgRect" presStyleLbl="bgShp" presStyleIdx="0" presStyleCnt="5"/>
      <dgm:spPr/>
    </dgm:pt>
    <dgm:pt modelId="{874F0C55-6EEC-42B7-A4C4-51044A9572A8}" type="pres">
      <dgm:prSet presAssocID="{FD2AB683-60AE-45B7-AE37-870DBD622E0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ocial Network"/>
        </a:ext>
      </dgm:extLst>
    </dgm:pt>
    <dgm:pt modelId="{10F2B5B1-9AFD-4B2F-BF42-06F4B2938A0C}" type="pres">
      <dgm:prSet presAssocID="{FD2AB683-60AE-45B7-AE37-870DBD622E0E}" presName="spaceRect" presStyleCnt="0"/>
      <dgm:spPr/>
    </dgm:pt>
    <dgm:pt modelId="{48E07311-20F9-427D-89D3-FCDBA618F0D5}" type="pres">
      <dgm:prSet presAssocID="{FD2AB683-60AE-45B7-AE37-870DBD622E0E}" presName="textRect" presStyleLbl="revTx" presStyleIdx="0" presStyleCnt="5">
        <dgm:presLayoutVars>
          <dgm:chMax val="1"/>
          <dgm:chPref val="1"/>
        </dgm:presLayoutVars>
      </dgm:prSet>
      <dgm:spPr/>
    </dgm:pt>
    <dgm:pt modelId="{6E2589DF-1401-4E0E-A58E-29FC321738C1}" type="pres">
      <dgm:prSet presAssocID="{40C68971-C4BE-40F8-8FB8-FE6D4DEF039E}" presName="sibTrans" presStyleLbl="sibTrans2D1" presStyleIdx="0" presStyleCnt="0"/>
      <dgm:spPr/>
    </dgm:pt>
    <dgm:pt modelId="{13BA9CEC-4FA4-47C4-9797-B9244BDC0BAD}" type="pres">
      <dgm:prSet presAssocID="{FBE319C3-23E5-4FEE-8B68-15135E1F3167}" presName="compNode" presStyleCnt="0"/>
      <dgm:spPr/>
    </dgm:pt>
    <dgm:pt modelId="{1246515C-A1A1-4BD7-9032-720B91FE5C62}" type="pres">
      <dgm:prSet presAssocID="{FBE319C3-23E5-4FEE-8B68-15135E1F3167}" presName="iconBgRect" presStyleLbl="bgShp" presStyleIdx="1" presStyleCnt="5"/>
      <dgm:spPr/>
    </dgm:pt>
    <dgm:pt modelId="{A616C9AE-47B2-4C61-9A55-60EE247E999F}" type="pres">
      <dgm:prSet presAssocID="{FBE319C3-23E5-4FEE-8B68-15135E1F316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p compass"/>
        </a:ext>
      </dgm:extLst>
    </dgm:pt>
    <dgm:pt modelId="{8F17C76C-B27E-43BF-9814-0D1B8B093E63}" type="pres">
      <dgm:prSet presAssocID="{FBE319C3-23E5-4FEE-8B68-15135E1F3167}" presName="spaceRect" presStyleCnt="0"/>
      <dgm:spPr/>
    </dgm:pt>
    <dgm:pt modelId="{5704562A-BD3D-4DFE-A949-8C060738D1C6}" type="pres">
      <dgm:prSet presAssocID="{FBE319C3-23E5-4FEE-8B68-15135E1F3167}" presName="textRect" presStyleLbl="revTx" presStyleIdx="1" presStyleCnt="5">
        <dgm:presLayoutVars>
          <dgm:chMax val="1"/>
          <dgm:chPref val="1"/>
        </dgm:presLayoutVars>
      </dgm:prSet>
      <dgm:spPr/>
    </dgm:pt>
    <dgm:pt modelId="{D6626A40-1A74-4207-AAF9-7E8C8310B4D5}" type="pres">
      <dgm:prSet presAssocID="{34C35BAE-04A5-436B-8AB3-E47EAC4607AD}" presName="sibTrans" presStyleLbl="sibTrans2D1" presStyleIdx="0" presStyleCnt="0"/>
      <dgm:spPr/>
    </dgm:pt>
    <dgm:pt modelId="{FF345E9B-478E-4033-A032-C6DA121AB436}" type="pres">
      <dgm:prSet presAssocID="{6D6D9F14-AD19-4D82-A29E-0AE9C98FDC2B}" presName="compNode" presStyleCnt="0"/>
      <dgm:spPr/>
    </dgm:pt>
    <dgm:pt modelId="{F4A1FC1F-93C7-4335-8E5D-7EEF7F83B7FB}" type="pres">
      <dgm:prSet presAssocID="{6D6D9F14-AD19-4D82-A29E-0AE9C98FDC2B}" presName="iconBgRect" presStyleLbl="bgShp" presStyleIdx="2" presStyleCnt="5"/>
      <dgm:spPr/>
    </dgm:pt>
    <dgm:pt modelId="{BB009581-29B9-42DB-A6F7-5AFCF6BB5EDC}" type="pres">
      <dgm:prSet presAssocID="{6D6D9F14-AD19-4D82-A29E-0AE9C98FDC2B}"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laybook"/>
        </a:ext>
      </dgm:extLst>
    </dgm:pt>
    <dgm:pt modelId="{4C430F56-9982-4822-BDF4-62103C20D58A}" type="pres">
      <dgm:prSet presAssocID="{6D6D9F14-AD19-4D82-A29E-0AE9C98FDC2B}" presName="spaceRect" presStyleCnt="0"/>
      <dgm:spPr/>
    </dgm:pt>
    <dgm:pt modelId="{26D65F25-9661-4A1B-A2D1-2D523B80A85C}" type="pres">
      <dgm:prSet presAssocID="{6D6D9F14-AD19-4D82-A29E-0AE9C98FDC2B}" presName="textRect" presStyleLbl="revTx" presStyleIdx="2" presStyleCnt="5">
        <dgm:presLayoutVars>
          <dgm:chMax val="1"/>
          <dgm:chPref val="1"/>
        </dgm:presLayoutVars>
      </dgm:prSet>
      <dgm:spPr/>
    </dgm:pt>
    <dgm:pt modelId="{C3CECDE4-A589-4C6E-8D8B-4D84EAE010C4}" type="pres">
      <dgm:prSet presAssocID="{0F3B1FC7-F83B-42A2-85DA-4F5DC601B35B}" presName="sibTrans" presStyleLbl="sibTrans2D1" presStyleIdx="0" presStyleCnt="0"/>
      <dgm:spPr/>
    </dgm:pt>
    <dgm:pt modelId="{AC818398-46C3-4357-94DB-64140BFD5ED4}" type="pres">
      <dgm:prSet presAssocID="{7EA40C19-BD71-4E1B-994A-98B1F103273C}" presName="compNode" presStyleCnt="0"/>
      <dgm:spPr/>
    </dgm:pt>
    <dgm:pt modelId="{E189DF5B-1A22-43A5-B917-CEA7B2FB8484}" type="pres">
      <dgm:prSet presAssocID="{7EA40C19-BD71-4E1B-994A-98B1F103273C}" presName="iconBgRect" presStyleLbl="bgShp" presStyleIdx="3" presStyleCnt="5"/>
      <dgm:spPr/>
    </dgm:pt>
    <dgm:pt modelId="{6764BE5C-872F-42EC-AEE9-37832F58A249}" type="pres">
      <dgm:prSet presAssocID="{7EA40C19-BD71-4E1B-994A-98B1F103273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ubtitles"/>
        </a:ext>
      </dgm:extLst>
    </dgm:pt>
    <dgm:pt modelId="{04945D5D-2EF4-4A3A-BB72-1A47AAFFF0B6}" type="pres">
      <dgm:prSet presAssocID="{7EA40C19-BD71-4E1B-994A-98B1F103273C}" presName="spaceRect" presStyleCnt="0"/>
      <dgm:spPr/>
    </dgm:pt>
    <dgm:pt modelId="{9DE04E90-E51F-4793-B785-EC07922F14A5}" type="pres">
      <dgm:prSet presAssocID="{7EA40C19-BD71-4E1B-994A-98B1F103273C}" presName="textRect" presStyleLbl="revTx" presStyleIdx="3" presStyleCnt="5">
        <dgm:presLayoutVars>
          <dgm:chMax val="1"/>
          <dgm:chPref val="1"/>
        </dgm:presLayoutVars>
      </dgm:prSet>
      <dgm:spPr/>
    </dgm:pt>
    <dgm:pt modelId="{69AF05B7-50FF-4629-B3F2-958D02024724}" type="pres">
      <dgm:prSet presAssocID="{5CD3C033-8216-461B-A1C6-9C7FADBADB1C}" presName="sibTrans" presStyleLbl="sibTrans2D1" presStyleIdx="0" presStyleCnt="0"/>
      <dgm:spPr/>
    </dgm:pt>
    <dgm:pt modelId="{12928D33-5444-46AC-A79E-4E241A0805DE}" type="pres">
      <dgm:prSet presAssocID="{A5DDD0D5-D50C-41B4-8F48-2DC462435605}" presName="compNode" presStyleCnt="0"/>
      <dgm:spPr/>
    </dgm:pt>
    <dgm:pt modelId="{576DB13D-8ADD-4D37-8A38-F9D71C1DF82F}" type="pres">
      <dgm:prSet presAssocID="{A5DDD0D5-D50C-41B4-8F48-2DC462435605}" presName="iconBgRect" presStyleLbl="bgShp" presStyleIdx="4" presStyleCnt="5"/>
      <dgm:spPr/>
    </dgm:pt>
    <dgm:pt modelId="{2B11A96F-4476-4A81-8A27-92FA1B45EC96}" type="pres">
      <dgm:prSet presAssocID="{A5DDD0D5-D50C-41B4-8F48-2DC46243560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Handshake"/>
        </a:ext>
      </dgm:extLst>
    </dgm:pt>
    <dgm:pt modelId="{D34E4C62-5C7E-47F5-A2DB-EA95D25EB48A}" type="pres">
      <dgm:prSet presAssocID="{A5DDD0D5-D50C-41B4-8F48-2DC462435605}" presName="spaceRect" presStyleCnt="0"/>
      <dgm:spPr/>
    </dgm:pt>
    <dgm:pt modelId="{D315255F-CF71-49B0-8E7E-ED4FD449BE40}" type="pres">
      <dgm:prSet presAssocID="{A5DDD0D5-D50C-41B4-8F48-2DC462435605}" presName="textRect" presStyleLbl="revTx" presStyleIdx="4" presStyleCnt="5">
        <dgm:presLayoutVars>
          <dgm:chMax val="1"/>
          <dgm:chPref val="1"/>
        </dgm:presLayoutVars>
      </dgm:prSet>
      <dgm:spPr/>
    </dgm:pt>
  </dgm:ptLst>
  <dgm:cxnLst>
    <dgm:cxn modelId="{C9881A00-D9ED-45A1-AAEC-885394356B61}" type="presOf" srcId="{FBE319C3-23E5-4FEE-8B68-15135E1F3167}" destId="{5704562A-BD3D-4DFE-A949-8C060738D1C6}" srcOrd="0" destOrd="0" presId="urn:microsoft.com/office/officeart/2018/2/layout/IconCircleList"/>
    <dgm:cxn modelId="{0B028D05-550D-43C7-957C-1B40D2BD7B28}" srcId="{BACBFA89-604E-4781-A7B9-ADDA3C6CAFBC}" destId="{7EA40C19-BD71-4E1B-994A-98B1F103273C}" srcOrd="3" destOrd="0" parTransId="{02543343-D19E-4F03-A6E9-704EED600A90}" sibTransId="{5CD3C033-8216-461B-A1C6-9C7FADBADB1C}"/>
    <dgm:cxn modelId="{1FF7F817-98BF-4323-B1E5-0BE706A5B227}" type="presOf" srcId="{5CD3C033-8216-461B-A1C6-9C7FADBADB1C}" destId="{69AF05B7-50FF-4629-B3F2-958D02024724}" srcOrd="0" destOrd="0" presId="urn:microsoft.com/office/officeart/2018/2/layout/IconCircleList"/>
    <dgm:cxn modelId="{A6C3971C-BEB5-4EB6-820E-DE6568D017B6}" type="presOf" srcId="{0F3B1FC7-F83B-42A2-85DA-4F5DC601B35B}" destId="{C3CECDE4-A589-4C6E-8D8B-4D84EAE010C4}" srcOrd="0" destOrd="0" presId="urn:microsoft.com/office/officeart/2018/2/layout/IconCircleList"/>
    <dgm:cxn modelId="{F5235B2A-3FFE-4A10-9058-65CE07EC31CB}" srcId="{BACBFA89-604E-4781-A7B9-ADDA3C6CAFBC}" destId="{A5DDD0D5-D50C-41B4-8F48-2DC462435605}" srcOrd="4" destOrd="0" parTransId="{9C7EE8FD-8F6B-4E3C-8D08-B8C10BE7A3BF}" sibTransId="{A515C054-747B-4056-B37D-5474943FF4C1}"/>
    <dgm:cxn modelId="{9FB5EC38-FC48-491C-B189-0AD5BB8AB042}" type="presOf" srcId="{BACBFA89-604E-4781-A7B9-ADDA3C6CAFBC}" destId="{1EBB6A82-5A28-4718-AF37-64539455B69F}" srcOrd="0" destOrd="0" presId="urn:microsoft.com/office/officeart/2018/2/layout/IconCircleList"/>
    <dgm:cxn modelId="{BA371463-F4EB-40A0-AA68-E74EA45ACA44}" type="presOf" srcId="{7EA40C19-BD71-4E1B-994A-98B1F103273C}" destId="{9DE04E90-E51F-4793-B785-EC07922F14A5}" srcOrd="0" destOrd="0" presId="urn:microsoft.com/office/officeart/2018/2/layout/IconCircleList"/>
    <dgm:cxn modelId="{E97EF348-7D04-4AC3-AD2A-2D0BDA2BF186}" srcId="{BACBFA89-604E-4781-A7B9-ADDA3C6CAFBC}" destId="{6D6D9F14-AD19-4D82-A29E-0AE9C98FDC2B}" srcOrd="2" destOrd="0" parTransId="{D3B943A5-8F09-44E7-B16F-33E914C05443}" sibTransId="{0F3B1FC7-F83B-42A2-85DA-4F5DC601B35B}"/>
    <dgm:cxn modelId="{8B22927C-F6AD-4EAD-90EB-49DD266C282E}" type="presOf" srcId="{6D6D9F14-AD19-4D82-A29E-0AE9C98FDC2B}" destId="{26D65F25-9661-4A1B-A2D1-2D523B80A85C}" srcOrd="0" destOrd="0" presId="urn:microsoft.com/office/officeart/2018/2/layout/IconCircleList"/>
    <dgm:cxn modelId="{FC7F908B-95CD-4B22-B2A0-C2B72FAA3DE9}" type="presOf" srcId="{FD2AB683-60AE-45B7-AE37-870DBD622E0E}" destId="{48E07311-20F9-427D-89D3-FCDBA618F0D5}" srcOrd="0" destOrd="0" presId="urn:microsoft.com/office/officeart/2018/2/layout/IconCircleList"/>
    <dgm:cxn modelId="{6D896A8C-0CB3-47D9-984B-2E558C987D73}" type="presOf" srcId="{A5DDD0D5-D50C-41B4-8F48-2DC462435605}" destId="{D315255F-CF71-49B0-8E7E-ED4FD449BE40}" srcOrd="0" destOrd="0" presId="urn:microsoft.com/office/officeart/2018/2/layout/IconCircleList"/>
    <dgm:cxn modelId="{1532868E-F876-40C5-AB83-B4A7CE5C1AB1}" srcId="{BACBFA89-604E-4781-A7B9-ADDA3C6CAFBC}" destId="{FBE319C3-23E5-4FEE-8B68-15135E1F3167}" srcOrd="1" destOrd="0" parTransId="{79D37902-2AFE-4EAC-A39D-C1505831D0EA}" sibTransId="{34C35BAE-04A5-436B-8AB3-E47EAC4607AD}"/>
    <dgm:cxn modelId="{45394DA5-59A9-4C11-99FD-9B5E8F074F19}" srcId="{BACBFA89-604E-4781-A7B9-ADDA3C6CAFBC}" destId="{FD2AB683-60AE-45B7-AE37-870DBD622E0E}" srcOrd="0" destOrd="0" parTransId="{D6754D14-2C24-48F0-8866-5E2E5851A419}" sibTransId="{40C68971-C4BE-40F8-8FB8-FE6D4DEF039E}"/>
    <dgm:cxn modelId="{1E6610C0-DFEB-4248-A52F-32BD63B106EE}" type="presOf" srcId="{40C68971-C4BE-40F8-8FB8-FE6D4DEF039E}" destId="{6E2589DF-1401-4E0E-A58E-29FC321738C1}" srcOrd="0" destOrd="0" presId="urn:microsoft.com/office/officeart/2018/2/layout/IconCircleList"/>
    <dgm:cxn modelId="{86DC4DD6-9939-4CD0-8060-2539533BC9A6}" type="presOf" srcId="{34C35BAE-04A5-436B-8AB3-E47EAC4607AD}" destId="{D6626A40-1A74-4207-AAF9-7E8C8310B4D5}" srcOrd="0" destOrd="0" presId="urn:microsoft.com/office/officeart/2018/2/layout/IconCircleList"/>
    <dgm:cxn modelId="{93DAF3A3-4ED0-471B-9486-775D0E5CD4EA}" type="presParOf" srcId="{1EBB6A82-5A28-4718-AF37-64539455B69F}" destId="{578F6DA6-4B77-45BA-9F3B-F8AAEEE21682}" srcOrd="0" destOrd="0" presId="urn:microsoft.com/office/officeart/2018/2/layout/IconCircleList"/>
    <dgm:cxn modelId="{685393D2-E7AE-4635-B35A-DDE654ADF225}" type="presParOf" srcId="{578F6DA6-4B77-45BA-9F3B-F8AAEEE21682}" destId="{F7B2F849-E610-4680-B498-2491E38EBB73}" srcOrd="0" destOrd="0" presId="urn:microsoft.com/office/officeart/2018/2/layout/IconCircleList"/>
    <dgm:cxn modelId="{856D0BC0-CF7C-4688-95D9-0605C1F789A8}" type="presParOf" srcId="{F7B2F849-E610-4680-B498-2491E38EBB73}" destId="{95DC76D9-92D7-4692-877C-0DDFB7F40692}" srcOrd="0" destOrd="0" presId="urn:microsoft.com/office/officeart/2018/2/layout/IconCircleList"/>
    <dgm:cxn modelId="{DC39A9FB-101D-4DDF-9761-ED889BB235D5}" type="presParOf" srcId="{F7B2F849-E610-4680-B498-2491E38EBB73}" destId="{874F0C55-6EEC-42B7-A4C4-51044A9572A8}" srcOrd="1" destOrd="0" presId="urn:microsoft.com/office/officeart/2018/2/layout/IconCircleList"/>
    <dgm:cxn modelId="{BEA18C3A-1C56-41EB-884D-6BDBA77BFF27}" type="presParOf" srcId="{F7B2F849-E610-4680-B498-2491E38EBB73}" destId="{10F2B5B1-9AFD-4B2F-BF42-06F4B2938A0C}" srcOrd="2" destOrd="0" presId="urn:microsoft.com/office/officeart/2018/2/layout/IconCircleList"/>
    <dgm:cxn modelId="{1CC2DD6E-031B-4D96-B28C-1EA3BDABB853}" type="presParOf" srcId="{F7B2F849-E610-4680-B498-2491E38EBB73}" destId="{48E07311-20F9-427D-89D3-FCDBA618F0D5}" srcOrd="3" destOrd="0" presId="urn:microsoft.com/office/officeart/2018/2/layout/IconCircleList"/>
    <dgm:cxn modelId="{352C6596-4616-4976-86FD-8174D46D52D3}" type="presParOf" srcId="{578F6DA6-4B77-45BA-9F3B-F8AAEEE21682}" destId="{6E2589DF-1401-4E0E-A58E-29FC321738C1}" srcOrd="1" destOrd="0" presId="urn:microsoft.com/office/officeart/2018/2/layout/IconCircleList"/>
    <dgm:cxn modelId="{CE9F5E63-190A-46E2-9162-711426DEC11F}" type="presParOf" srcId="{578F6DA6-4B77-45BA-9F3B-F8AAEEE21682}" destId="{13BA9CEC-4FA4-47C4-9797-B9244BDC0BAD}" srcOrd="2" destOrd="0" presId="urn:microsoft.com/office/officeart/2018/2/layout/IconCircleList"/>
    <dgm:cxn modelId="{EC347131-AE28-418F-9BB0-16CAA056FFD7}" type="presParOf" srcId="{13BA9CEC-4FA4-47C4-9797-B9244BDC0BAD}" destId="{1246515C-A1A1-4BD7-9032-720B91FE5C62}" srcOrd="0" destOrd="0" presId="urn:microsoft.com/office/officeart/2018/2/layout/IconCircleList"/>
    <dgm:cxn modelId="{82ED2CA6-4E9E-4A38-87A8-F0CED7346B52}" type="presParOf" srcId="{13BA9CEC-4FA4-47C4-9797-B9244BDC0BAD}" destId="{A616C9AE-47B2-4C61-9A55-60EE247E999F}" srcOrd="1" destOrd="0" presId="urn:microsoft.com/office/officeart/2018/2/layout/IconCircleList"/>
    <dgm:cxn modelId="{E524451C-2CAA-4439-B74F-3DB37F8DF402}" type="presParOf" srcId="{13BA9CEC-4FA4-47C4-9797-B9244BDC0BAD}" destId="{8F17C76C-B27E-43BF-9814-0D1B8B093E63}" srcOrd="2" destOrd="0" presId="urn:microsoft.com/office/officeart/2018/2/layout/IconCircleList"/>
    <dgm:cxn modelId="{DD654C05-BE10-4B25-A2D0-9D5981A02845}" type="presParOf" srcId="{13BA9CEC-4FA4-47C4-9797-B9244BDC0BAD}" destId="{5704562A-BD3D-4DFE-A949-8C060738D1C6}" srcOrd="3" destOrd="0" presId="urn:microsoft.com/office/officeart/2018/2/layout/IconCircleList"/>
    <dgm:cxn modelId="{22D18073-7E4E-4B62-B1CD-9E9B0380484A}" type="presParOf" srcId="{578F6DA6-4B77-45BA-9F3B-F8AAEEE21682}" destId="{D6626A40-1A74-4207-AAF9-7E8C8310B4D5}" srcOrd="3" destOrd="0" presId="urn:microsoft.com/office/officeart/2018/2/layout/IconCircleList"/>
    <dgm:cxn modelId="{CD718B99-B6A3-467E-93F9-070577146D29}" type="presParOf" srcId="{578F6DA6-4B77-45BA-9F3B-F8AAEEE21682}" destId="{FF345E9B-478E-4033-A032-C6DA121AB436}" srcOrd="4" destOrd="0" presId="urn:microsoft.com/office/officeart/2018/2/layout/IconCircleList"/>
    <dgm:cxn modelId="{A5B3F5B3-47DB-4B9B-A7EA-515EB2A2DF5C}" type="presParOf" srcId="{FF345E9B-478E-4033-A032-C6DA121AB436}" destId="{F4A1FC1F-93C7-4335-8E5D-7EEF7F83B7FB}" srcOrd="0" destOrd="0" presId="urn:microsoft.com/office/officeart/2018/2/layout/IconCircleList"/>
    <dgm:cxn modelId="{372BC2C9-8F80-4578-95D2-1584417D841F}" type="presParOf" srcId="{FF345E9B-478E-4033-A032-C6DA121AB436}" destId="{BB009581-29B9-42DB-A6F7-5AFCF6BB5EDC}" srcOrd="1" destOrd="0" presId="urn:microsoft.com/office/officeart/2018/2/layout/IconCircleList"/>
    <dgm:cxn modelId="{34BD3B7B-2B67-4AC5-90AF-A94A84E41681}" type="presParOf" srcId="{FF345E9B-478E-4033-A032-C6DA121AB436}" destId="{4C430F56-9982-4822-BDF4-62103C20D58A}" srcOrd="2" destOrd="0" presId="urn:microsoft.com/office/officeart/2018/2/layout/IconCircleList"/>
    <dgm:cxn modelId="{48CE4BB6-D707-4B08-9DF4-21AB2EB60930}" type="presParOf" srcId="{FF345E9B-478E-4033-A032-C6DA121AB436}" destId="{26D65F25-9661-4A1B-A2D1-2D523B80A85C}" srcOrd="3" destOrd="0" presId="urn:microsoft.com/office/officeart/2018/2/layout/IconCircleList"/>
    <dgm:cxn modelId="{27323D43-AFF3-488A-A153-3ECE83F5D9B1}" type="presParOf" srcId="{578F6DA6-4B77-45BA-9F3B-F8AAEEE21682}" destId="{C3CECDE4-A589-4C6E-8D8B-4D84EAE010C4}" srcOrd="5" destOrd="0" presId="urn:microsoft.com/office/officeart/2018/2/layout/IconCircleList"/>
    <dgm:cxn modelId="{D88EB0EB-AAF1-4E9B-B046-B5E9AE1035BA}" type="presParOf" srcId="{578F6DA6-4B77-45BA-9F3B-F8AAEEE21682}" destId="{AC818398-46C3-4357-94DB-64140BFD5ED4}" srcOrd="6" destOrd="0" presId="urn:microsoft.com/office/officeart/2018/2/layout/IconCircleList"/>
    <dgm:cxn modelId="{08D4BDC6-20F9-4E81-913E-27CD3A12E991}" type="presParOf" srcId="{AC818398-46C3-4357-94DB-64140BFD5ED4}" destId="{E189DF5B-1A22-43A5-B917-CEA7B2FB8484}" srcOrd="0" destOrd="0" presId="urn:microsoft.com/office/officeart/2018/2/layout/IconCircleList"/>
    <dgm:cxn modelId="{0651DB09-92B7-4893-84EA-3CE9F8BC114C}" type="presParOf" srcId="{AC818398-46C3-4357-94DB-64140BFD5ED4}" destId="{6764BE5C-872F-42EC-AEE9-37832F58A249}" srcOrd="1" destOrd="0" presId="urn:microsoft.com/office/officeart/2018/2/layout/IconCircleList"/>
    <dgm:cxn modelId="{A3554181-30EE-48A9-827E-8E02AFFD50CB}" type="presParOf" srcId="{AC818398-46C3-4357-94DB-64140BFD5ED4}" destId="{04945D5D-2EF4-4A3A-BB72-1A47AAFFF0B6}" srcOrd="2" destOrd="0" presId="urn:microsoft.com/office/officeart/2018/2/layout/IconCircleList"/>
    <dgm:cxn modelId="{46451D71-4831-4E2D-9863-BB78616792D5}" type="presParOf" srcId="{AC818398-46C3-4357-94DB-64140BFD5ED4}" destId="{9DE04E90-E51F-4793-B785-EC07922F14A5}" srcOrd="3" destOrd="0" presId="urn:microsoft.com/office/officeart/2018/2/layout/IconCircleList"/>
    <dgm:cxn modelId="{3D9EA328-7E16-4472-A414-0A5DCCA2ADB1}" type="presParOf" srcId="{578F6DA6-4B77-45BA-9F3B-F8AAEEE21682}" destId="{69AF05B7-50FF-4629-B3F2-958D02024724}" srcOrd="7" destOrd="0" presId="urn:microsoft.com/office/officeart/2018/2/layout/IconCircleList"/>
    <dgm:cxn modelId="{D7C9793A-F25A-451A-B856-B10CB20E32DD}" type="presParOf" srcId="{578F6DA6-4B77-45BA-9F3B-F8AAEEE21682}" destId="{12928D33-5444-46AC-A79E-4E241A0805DE}" srcOrd="8" destOrd="0" presId="urn:microsoft.com/office/officeart/2018/2/layout/IconCircleList"/>
    <dgm:cxn modelId="{B810984F-46BB-44B1-99E5-AB420B1B3085}" type="presParOf" srcId="{12928D33-5444-46AC-A79E-4E241A0805DE}" destId="{576DB13D-8ADD-4D37-8A38-F9D71C1DF82F}" srcOrd="0" destOrd="0" presId="urn:microsoft.com/office/officeart/2018/2/layout/IconCircleList"/>
    <dgm:cxn modelId="{FEA0A4E1-1509-42CA-840B-FC36AE3E89E5}" type="presParOf" srcId="{12928D33-5444-46AC-A79E-4E241A0805DE}" destId="{2B11A96F-4476-4A81-8A27-92FA1B45EC96}" srcOrd="1" destOrd="0" presId="urn:microsoft.com/office/officeart/2018/2/layout/IconCircleList"/>
    <dgm:cxn modelId="{156ACB89-98F0-4855-B786-14E18FED03AB}" type="presParOf" srcId="{12928D33-5444-46AC-A79E-4E241A0805DE}" destId="{D34E4C62-5C7E-47F5-A2DB-EA95D25EB48A}" srcOrd="2" destOrd="0" presId="urn:microsoft.com/office/officeart/2018/2/layout/IconCircleList"/>
    <dgm:cxn modelId="{198F74F4-E043-4FBF-9EA9-5112425A0B2F}" type="presParOf" srcId="{12928D33-5444-46AC-A79E-4E241A0805DE}" destId="{D315255F-CF71-49B0-8E7E-ED4FD449BE4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0142A3-0B1D-415F-87C5-2B0517023C15}"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4421B343-A85F-4D69-AC64-38D771CB84C1}">
      <dgm:prSet custT="1"/>
      <dgm:spPr/>
      <dgm:t>
        <a:bodyPr/>
        <a:lstStyle/>
        <a:p>
          <a:pPr>
            <a:lnSpc>
              <a:spcPct val="100000"/>
            </a:lnSpc>
          </a:pPr>
          <a:r>
            <a:rPr lang="en-GB" sz="2000">
              <a:solidFill>
                <a:schemeClr val="accent1">
                  <a:lumMod val="75000"/>
                </a:schemeClr>
              </a:solidFill>
              <a:latin typeface="Avenir Next LT Pro" panose="020B0504020202020204" pitchFamily="34" charset="0"/>
            </a:rPr>
            <a:t>Increased employee satisfaction</a:t>
          </a:r>
          <a:endParaRPr lang="en-US" sz="2000">
            <a:solidFill>
              <a:schemeClr val="accent1">
                <a:lumMod val="75000"/>
              </a:schemeClr>
            </a:solidFill>
            <a:latin typeface="Avenir Next LT Pro" panose="020B0504020202020204" pitchFamily="34" charset="0"/>
          </a:endParaRPr>
        </a:p>
      </dgm:t>
    </dgm:pt>
    <dgm:pt modelId="{1D0C5162-C3BB-4F0D-81C1-8D20C4E534B0}" type="parTrans" cxnId="{E135D20C-D57C-4EB4-B050-A16EC7CEB973}">
      <dgm:prSet/>
      <dgm:spPr/>
      <dgm:t>
        <a:bodyPr/>
        <a:lstStyle/>
        <a:p>
          <a:endParaRPr lang="en-US" sz="2000">
            <a:solidFill>
              <a:schemeClr val="accent1">
                <a:lumMod val="75000"/>
              </a:schemeClr>
            </a:solidFill>
            <a:latin typeface="Avenir Next LT Pro" panose="020B0504020202020204" pitchFamily="34" charset="0"/>
          </a:endParaRPr>
        </a:p>
      </dgm:t>
    </dgm:pt>
    <dgm:pt modelId="{E8C12A9F-8BF2-44FA-A3DA-AB82895C6E91}" type="sibTrans" cxnId="{E135D20C-D57C-4EB4-B050-A16EC7CEB973}">
      <dgm:prSet/>
      <dgm:spPr/>
      <dgm:t>
        <a:bodyPr/>
        <a:lstStyle/>
        <a:p>
          <a:endParaRPr lang="en-US" sz="2000">
            <a:solidFill>
              <a:schemeClr val="accent1">
                <a:lumMod val="75000"/>
              </a:schemeClr>
            </a:solidFill>
            <a:latin typeface="Avenir Next LT Pro" panose="020B0504020202020204" pitchFamily="34" charset="0"/>
          </a:endParaRPr>
        </a:p>
      </dgm:t>
    </dgm:pt>
    <dgm:pt modelId="{EA1ABE78-663C-4166-A6EC-972D37336C76}">
      <dgm:prSet custT="1"/>
      <dgm:spPr/>
      <dgm:t>
        <a:bodyPr/>
        <a:lstStyle/>
        <a:p>
          <a:pPr>
            <a:lnSpc>
              <a:spcPct val="100000"/>
            </a:lnSpc>
          </a:pPr>
          <a:r>
            <a:rPr lang="en-GB" sz="2000">
              <a:solidFill>
                <a:schemeClr val="accent1">
                  <a:lumMod val="75000"/>
                </a:schemeClr>
              </a:solidFill>
              <a:latin typeface="Avenir Next LT Pro" panose="020B0504020202020204" pitchFamily="34" charset="0"/>
            </a:rPr>
            <a:t>It results in trust between managers, employees and customers</a:t>
          </a:r>
          <a:endParaRPr lang="en-US" sz="2000">
            <a:solidFill>
              <a:schemeClr val="accent1">
                <a:lumMod val="75000"/>
              </a:schemeClr>
            </a:solidFill>
            <a:latin typeface="Avenir Next LT Pro" panose="020B0504020202020204" pitchFamily="34" charset="0"/>
          </a:endParaRPr>
        </a:p>
      </dgm:t>
    </dgm:pt>
    <dgm:pt modelId="{726678DF-E58F-44C4-9510-9EDE54DE9486}" type="parTrans" cxnId="{1318223C-527C-47E7-8B89-BB87C6F4B0FC}">
      <dgm:prSet/>
      <dgm:spPr/>
      <dgm:t>
        <a:bodyPr/>
        <a:lstStyle/>
        <a:p>
          <a:endParaRPr lang="en-US" sz="2000">
            <a:solidFill>
              <a:schemeClr val="accent1">
                <a:lumMod val="75000"/>
              </a:schemeClr>
            </a:solidFill>
            <a:latin typeface="Avenir Next LT Pro" panose="020B0504020202020204" pitchFamily="34" charset="0"/>
          </a:endParaRPr>
        </a:p>
      </dgm:t>
    </dgm:pt>
    <dgm:pt modelId="{B361BEEB-3D7C-434C-8404-8545A5BD2617}" type="sibTrans" cxnId="{1318223C-527C-47E7-8B89-BB87C6F4B0FC}">
      <dgm:prSet/>
      <dgm:spPr/>
      <dgm:t>
        <a:bodyPr/>
        <a:lstStyle/>
        <a:p>
          <a:endParaRPr lang="en-US" sz="2000">
            <a:solidFill>
              <a:schemeClr val="accent1">
                <a:lumMod val="75000"/>
              </a:schemeClr>
            </a:solidFill>
            <a:latin typeface="Avenir Next LT Pro" panose="020B0504020202020204" pitchFamily="34" charset="0"/>
          </a:endParaRPr>
        </a:p>
      </dgm:t>
    </dgm:pt>
    <dgm:pt modelId="{0EC631D9-1718-4830-A64C-B746B4D77CE4}">
      <dgm:prSet custT="1"/>
      <dgm:spPr/>
      <dgm:t>
        <a:bodyPr/>
        <a:lstStyle/>
        <a:p>
          <a:pPr>
            <a:lnSpc>
              <a:spcPct val="100000"/>
            </a:lnSpc>
          </a:pPr>
          <a:r>
            <a:rPr lang="en-GB" sz="2000">
              <a:solidFill>
                <a:schemeClr val="accent1">
                  <a:lumMod val="75000"/>
                </a:schemeClr>
              </a:solidFill>
              <a:latin typeface="Avenir Next LT Pro" panose="020B0504020202020204" pitchFamily="34" charset="0"/>
            </a:rPr>
            <a:t>Compliance with legal guidelines   </a:t>
          </a:r>
          <a:endParaRPr lang="en-US" sz="2000">
            <a:solidFill>
              <a:schemeClr val="accent1">
                <a:lumMod val="75000"/>
              </a:schemeClr>
            </a:solidFill>
            <a:latin typeface="Avenir Next LT Pro" panose="020B0504020202020204" pitchFamily="34" charset="0"/>
          </a:endParaRPr>
        </a:p>
      </dgm:t>
    </dgm:pt>
    <dgm:pt modelId="{3E3D96F9-2B8F-451B-99E2-5ABFAE9DCAED}" type="parTrans" cxnId="{0974C160-7794-4B24-A774-69C6D260ECF0}">
      <dgm:prSet/>
      <dgm:spPr/>
      <dgm:t>
        <a:bodyPr/>
        <a:lstStyle/>
        <a:p>
          <a:endParaRPr lang="en-US" sz="2000">
            <a:solidFill>
              <a:schemeClr val="accent1">
                <a:lumMod val="75000"/>
              </a:schemeClr>
            </a:solidFill>
            <a:latin typeface="Avenir Next LT Pro" panose="020B0504020202020204" pitchFamily="34" charset="0"/>
          </a:endParaRPr>
        </a:p>
      </dgm:t>
    </dgm:pt>
    <dgm:pt modelId="{DB75957A-C30E-4C86-8BCF-58A4645A299A}" type="sibTrans" cxnId="{0974C160-7794-4B24-A774-69C6D260ECF0}">
      <dgm:prSet/>
      <dgm:spPr/>
      <dgm:t>
        <a:bodyPr/>
        <a:lstStyle/>
        <a:p>
          <a:endParaRPr lang="en-US" sz="2000">
            <a:solidFill>
              <a:schemeClr val="accent1">
                <a:lumMod val="75000"/>
              </a:schemeClr>
            </a:solidFill>
            <a:latin typeface="Avenir Next LT Pro" panose="020B0504020202020204" pitchFamily="34" charset="0"/>
          </a:endParaRPr>
        </a:p>
      </dgm:t>
    </dgm:pt>
    <dgm:pt modelId="{26ACE2DE-BE78-40A0-AC86-0F461E30F78E}">
      <dgm:prSet custT="1"/>
      <dgm:spPr/>
      <dgm:t>
        <a:bodyPr/>
        <a:lstStyle/>
        <a:p>
          <a:pPr>
            <a:lnSpc>
              <a:spcPct val="100000"/>
            </a:lnSpc>
          </a:pPr>
          <a:r>
            <a:rPr lang="en-GB" sz="2000">
              <a:solidFill>
                <a:schemeClr val="accent1">
                  <a:lumMod val="75000"/>
                </a:schemeClr>
              </a:solidFill>
              <a:latin typeface="Avenir Next LT Pro" panose="020B0504020202020204" pitchFamily="34" charset="0"/>
            </a:rPr>
            <a:t>Better organizational commitment </a:t>
          </a:r>
          <a:endParaRPr lang="en-US" sz="2000">
            <a:solidFill>
              <a:schemeClr val="accent1">
                <a:lumMod val="75000"/>
              </a:schemeClr>
            </a:solidFill>
            <a:latin typeface="Avenir Next LT Pro" panose="020B0504020202020204" pitchFamily="34" charset="0"/>
          </a:endParaRPr>
        </a:p>
      </dgm:t>
    </dgm:pt>
    <dgm:pt modelId="{7AF04B44-78DB-467B-B969-B11010D91D7C}" type="parTrans" cxnId="{EBEADB71-11E0-4F93-AC4A-0AB3152D0497}">
      <dgm:prSet/>
      <dgm:spPr/>
      <dgm:t>
        <a:bodyPr/>
        <a:lstStyle/>
        <a:p>
          <a:endParaRPr lang="en-US" sz="2000">
            <a:solidFill>
              <a:schemeClr val="accent1">
                <a:lumMod val="75000"/>
              </a:schemeClr>
            </a:solidFill>
            <a:latin typeface="Avenir Next LT Pro" panose="020B0504020202020204" pitchFamily="34" charset="0"/>
          </a:endParaRPr>
        </a:p>
      </dgm:t>
    </dgm:pt>
    <dgm:pt modelId="{751A52A9-F0A4-44D3-A178-E2F87C14E6A8}" type="sibTrans" cxnId="{EBEADB71-11E0-4F93-AC4A-0AB3152D0497}">
      <dgm:prSet/>
      <dgm:spPr/>
      <dgm:t>
        <a:bodyPr/>
        <a:lstStyle/>
        <a:p>
          <a:endParaRPr lang="en-US" sz="2000">
            <a:solidFill>
              <a:schemeClr val="accent1">
                <a:lumMod val="75000"/>
              </a:schemeClr>
            </a:solidFill>
            <a:latin typeface="Avenir Next LT Pro" panose="020B0504020202020204" pitchFamily="34" charset="0"/>
          </a:endParaRPr>
        </a:p>
      </dgm:t>
    </dgm:pt>
    <dgm:pt modelId="{74FA0BB4-C57E-46C1-8E15-16039185CB85}">
      <dgm:prSet custT="1"/>
      <dgm:spPr/>
      <dgm:t>
        <a:bodyPr/>
        <a:lstStyle/>
        <a:p>
          <a:pPr>
            <a:lnSpc>
              <a:spcPct val="100000"/>
            </a:lnSpc>
          </a:pPr>
          <a:r>
            <a:rPr lang="en-GB" sz="2000">
              <a:solidFill>
                <a:schemeClr val="accent1">
                  <a:lumMod val="75000"/>
                </a:schemeClr>
              </a:solidFill>
              <a:latin typeface="Avenir Next LT Pro" panose="020B0504020202020204" pitchFamily="34" charset="0"/>
            </a:rPr>
            <a:t>Reduction in turnover and retention of top performers</a:t>
          </a:r>
          <a:endParaRPr lang="en-US" sz="2000">
            <a:solidFill>
              <a:schemeClr val="accent1">
                <a:lumMod val="75000"/>
              </a:schemeClr>
            </a:solidFill>
            <a:latin typeface="Avenir Next LT Pro" panose="020B0504020202020204" pitchFamily="34" charset="0"/>
          </a:endParaRPr>
        </a:p>
      </dgm:t>
    </dgm:pt>
    <dgm:pt modelId="{2FDFFD8C-0885-4A4D-B5C6-CF0AF9280AFE}" type="parTrans" cxnId="{F63EC923-D28E-42F2-A438-CAE4C259E358}">
      <dgm:prSet/>
      <dgm:spPr/>
      <dgm:t>
        <a:bodyPr/>
        <a:lstStyle/>
        <a:p>
          <a:endParaRPr lang="en-US" sz="2000">
            <a:solidFill>
              <a:schemeClr val="accent1">
                <a:lumMod val="75000"/>
              </a:schemeClr>
            </a:solidFill>
            <a:latin typeface="Avenir Next LT Pro" panose="020B0504020202020204" pitchFamily="34" charset="0"/>
          </a:endParaRPr>
        </a:p>
      </dgm:t>
    </dgm:pt>
    <dgm:pt modelId="{76F4736A-C27A-410D-ADE1-32B1F23024C0}" type="sibTrans" cxnId="{F63EC923-D28E-42F2-A438-CAE4C259E358}">
      <dgm:prSet/>
      <dgm:spPr/>
      <dgm:t>
        <a:bodyPr/>
        <a:lstStyle/>
        <a:p>
          <a:endParaRPr lang="en-US" sz="2000">
            <a:solidFill>
              <a:schemeClr val="accent1">
                <a:lumMod val="75000"/>
              </a:schemeClr>
            </a:solidFill>
            <a:latin typeface="Avenir Next LT Pro" panose="020B0504020202020204" pitchFamily="34" charset="0"/>
          </a:endParaRPr>
        </a:p>
      </dgm:t>
    </dgm:pt>
    <dgm:pt modelId="{8F90A1BF-5661-4857-9393-995A6447CE4E}" type="pres">
      <dgm:prSet presAssocID="{350142A3-0B1D-415F-87C5-2B0517023C15}" presName="root" presStyleCnt="0">
        <dgm:presLayoutVars>
          <dgm:dir/>
          <dgm:resizeHandles val="exact"/>
        </dgm:presLayoutVars>
      </dgm:prSet>
      <dgm:spPr/>
    </dgm:pt>
    <dgm:pt modelId="{08B814DC-75B1-4065-AECF-B1F8C07C4940}" type="pres">
      <dgm:prSet presAssocID="{4421B343-A85F-4D69-AC64-38D771CB84C1}" presName="compNode" presStyleCnt="0"/>
      <dgm:spPr/>
    </dgm:pt>
    <dgm:pt modelId="{4147107F-011F-4420-81B3-A439366F0DBB}" type="pres">
      <dgm:prSet presAssocID="{4421B343-A85F-4D69-AC64-38D771CB84C1}" presName="bgRect" presStyleLbl="bgShp" presStyleIdx="0" presStyleCnt="5"/>
      <dgm:spPr/>
    </dgm:pt>
    <dgm:pt modelId="{0DC9674F-6737-46B6-898F-A875FB3E83F7}" type="pres">
      <dgm:prSet presAssocID="{4421B343-A85F-4D69-AC64-38D771CB84C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pward trend"/>
        </a:ext>
      </dgm:extLst>
    </dgm:pt>
    <dgm:pt modelId="{84A641C5-AE9F-4F68-94A2-F312E8EA869E}" type="pres">
      <dgm:prSet presAssocID="{4421B343-A85F-4D69-AC64-38D771CB84C1}" presName="spaceRect" presStyleCnt="0"/>
      <dgm:spPr/>
    </dgm:pt>
    <dgm:pt modelId="{1A5F46C8-DD62-4358-AF62-1590EBD87869}" type="pres">
      <dgm:prSet presAssocID="{4421B343-A85F-4D69-AC64-38D771CB84C1}" presName="parTx" presStyleLbl="revTx" presStyleIdx="0" presStyleCnt="5">
        <dgm:presLayoutVars>
          <dgm:chMax val="0"/>
          <dgm:chPref val="0"/>
        </dgm:presLayoutVars>
      </dgm:prSet>
      <dgm:spPr/>
    </dgm:pt>
    <dgm:pt modelId="{7BE245AA-3BC2-4129-924C-9A7EB4B965A8}" type="pres">
      <dgm:prSet presAssocID="{E8C12A9F-8BF2-44FA-A3DA-AB82895C6E91}" presName="sibTrans" presStyleCnt="0"/>
      <dgm:spPr/>
    </dgm:pt>
    <dgm:pt modelId="{D82FCD3D-3295-42C6-9637-838F3994B5F4}" type="pres">
      <dgm:prSet presAssocID="{EA1ABE78-663C-4166-A6EC-972D37336C76}" presName="compNode" presStyleCnt="0"/>
      <dgm:spPr/>
    </dgm:pt>
    <dgm:pt modelId="{45CD20D8-9D77-4054-8659-6393852E52FB}" type="pres">
      <dgm:prSet presAssocID="{EA1ABE78-663C-4166-A6EC-972D37336C76}" presName="bgRect" presStyleLbl="bgShp" presStyleIdx="1" presStyleCnt="5"/>
      <dgm:spPr/>
    </dgm:pt>
    <dgm:pt modelId="{D36C39A7-6A31-4734-B302-1DBC03187A4B}" type="pres">
      <dgm:prSet presAssocID="{EA1ABE78-663C-4166-A6EC-972D37336C76}"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ocial Network"/>
        </a:ext>
      </dgm:extLst>
    </dgm:pt>
    <dgm:pt modelId="{5C06EDA9-0139-43B8-AA1E-892903047855}" type="pres">
      <dgm:prSet presAssocID="{EA1ABE78-663C-4166-A6EC-972D37336C76}" presName="spaceRect" presStyleCnt="0"/>
      <dgm:spPr/>
    </dgm:pt>
    <dgm:pt modelId="{4F08ECC3-19B8-48CB-9D04-48BC9F36FFA2}" type="pres">
      <dgm:prSet presAssocID="{EA1ABE78-663C-4166-A6EC-972D37336C76}" presName="parTx" presStyleLbl="revTx" presStyleIdx="1" presStyleCnt="5">
        <dgm:presLayoutVars>
          <dgm:chMax val="0"/>
          <dgm:chPref val="0"/>
        </dgm:presLayoutVars>
      </dgm:prSet>
      <dgm:spPr/>
    </dgm:pt>
    <dgm:pt modelId="{548764EC-9B73-497B-8FAE-D224965BA24E}" type="pres">
      <dgm:prSet presAssocID="{B361BEEB-3D7C-434C-8404-8545A5BD2617}" presName="sibTrans" presStyleCnt="0"/>
      <dgm:spPr/>
    </dgm:pt>
    <dgm:pt modelId="{4B619EF6-BB50-4ADD-93DC-359BB2C30F82}" type="pres">
      <dgm:prSet presAssocID="{0EC631D9-1718-4830-A64C-B746B4D77CE4}" presName="compNode" presStyleCnt="0"/>
      <dgm:spPr/>
    </dgm:pt>
    <dgm:pt modelId="{710F0252-8867-48CC-9F50-1AC8150E52D7}" type="pres">
      <dgm:prSet presAssocID="{0EC631D9-1718-4830-A64C-B746B4D77CE4}" presName="bgRect" presStyleLbl="bgShp" presStyleIdx="2" presStyleCnt="5"/>
      <dgm:spPr/>
    </dgm:pt>
    <dgm:pt modelId="{62EC1111-CEDE-40A2-ABB6-0ECA7A6EB9E0}" type="pres">
      <dgm:prSet presAssocID="{0EC631D9-1718-4830-A64C-B746B4D77CE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cales of Justice"/>
        </a:ext>
      </dgm:extLst>
    </dgm:pt>
    <dgm:pt modelId="{68E89C4F-BE47-42B0-BAC6-356FD434A333}" type="pres">
      <dgm:prSet presAssocID="{0EC631D9-1718-4830-A64C-B746B4D77CE4}" presName="spaceRect" presStyleCnt="0"/>
      <dgm:spPr/>
    </dgm:pt>
    <dgm:pt modelId="{A8F83FD5-20D5-40D2-BF0F-483B34A07DA6}" type="pres">
      <dgm:prSet presAssocID="{0EC631D9-1718-4830-A64C-B746B4D77CE4}" presName="parTx" presStyleLbl="revTx" presStyleIdx="2" presStyleCnt="5">
        <dgm:presLayoutVars>
          <dgm:chMax val="0"/>
          <dgm:chPref val="0"/>
        </dgm:presLayoutVars>
      </dgm:prSet>
      <dgm:spPr/>
    </dgm:pt>
    <dgm:pt modelId="{FD494811-9771-4AA8-86A9-ECE0D6F906ED}" type="pres">
      <dgm:prSet presAssocID="{DB75957A-C30E-4C86-8BCF-58A4645A299A}" presName="sibTrans" presStyleCnt="0"/>
      <dgm:spPr/>
    </dgm:pt>
    <dgm:pt modelId="{C5C68974-4771-4FF8-8773-E10E0F2D461C}" type="pres">
      <dgm:prSet presAssocID="{26ACE2DE-BE78-40A0-AC86-0F461E30F78E}" presName="compNode" presStyleCnt="0"/>
      <dgm:spPr/>
    </dgm:pt>
    <dgm:pt modelId="{10BA6DA7-C5BF-4791-860E-835604B16805}" type="pres">
      <dgm:prSet presAssocID="{26ACE2DE-BE78-40A0-AC86-0F461E30F78E}" presName="bgRect" presStyleLbl="bgShp" presStyleIdx="3" presStyleCnt="5"/>
      <dgm:spPr/>
    </dgm:pt>
    <dgm:pt modelId="{1BB27037-C5DE-47EE-A4EC-95013947521B}" type="pres">
      <dgm:prSet presAssocID="{26ACE2DE-BE78-40A0-AC86-0F461E30F78E}"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andshake"/>
        </a:ext>
      </dgm:extLst>
    </dgm:pt>
    <dgm:pt modelId="{72DDEAC9-29B9-4BB9-AECA-7EF7BEA5A5FC}" type="pres">
      <dgm:prSet presAssocID="{26ACE2DE-BE78-40A0-AC86-0F461E30F78E}" presName="spaceRect" presStyleCnt="0"/>
      <dgm:spPr/>
    </dgm:pt>
    <dgm:pt modelId="{B492CE9A-70B1-41A5-A2AD-6398868598DB}" type="pres">
      <dgm:prSet presAssocID="{26ACE2DE-BE78-40A0-AC86-0F461E30F78E}" presName="parTx" presStyleLbl="revTx" presStyleIdx="3" presStyleCnt="5">
        <dgm:presLayoutVars>
          <dgm:chMax val="0"/>
          <dgm:chPref val="0"/>
        </dgm:presLayoutVars>
      </dgm:prSet>
      <dgm:spPr/>
    </dgm:pt>
    <dgm:pt modelId="{28794C3D-233B-4F82-8994-18100522C0DD}" type="pres">
      <dgm:prSet presAssocID="{751A52A9-F0A4-44D3-A178-E2F87C14E6A8}" presName="sibTrans" presStyleCnt="0"/>
      <dgm:spPr/>
    </dgm:pt>
    <dgm:pt modelId="{C39C512C-6B7D-4B9F-AF38-CC90AC56D9FE}" type="pres">
      <dgm:prSet presAssocID="{74FA0BB4-C57E-46C1-8E15-16039185CB85}" presName="compNode" presStyleCnt="0"/>
      <dgm:spPr/>
    </dgm:pt>
    <dgm:pt modelId="{ADEA9956-8495-4E55-A8CC-E08072DECA93}" type="pres">
      <dgm:prSet presAssocID="{74FA0BB4-C57E-46C1-8E15-16039185CB85}" presName="bgRect" presStyleLbl="bgShp" presStyleIdx="4" presStyleCnt="5"/>
      <dgm:spPr/>
    </dgm:pt>
    <dgm:pt modelId="{7E274128-0178-44DA-BD66-17E470627977}" type="pres">
      <dgm:prSet presAssocID="{74FA0BB4-C57E-46C1-8E15-16039185CB8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Downward trend"/>
        </a:ext>
      </dgm:extLst>
    </dgm:pt>
    <dgm:pt modelId="{C9C48362-E87E-4A0B-8510-D69411CDC3D7}" type="pres">
      <dgm:prSet presAssocID="{74FA0BB4-C57E-46C1-8E15-16039185CB85}" presName="spaceRect" presStyleCnt="0"/>
      <dgm:spPr/>
    </dgm:pt>
    <dgm:pt modelId="{5A72642A-A422-4138-8F45-AFD053C170EA}" type="pres">
      <dgm:prSet presAssocID="{74FA0BB4-C57E-46C1-8E15-16039185CB85}" presName="parTx" presStyleLbl="revTx" presStyleIdx="4" presStyleCnt="5">
        <dgm:presLayoutVars>
          <dgm:chMax val="0"/>
          <dgm:chPref val="0"/>
        </dgm:presLayoutVars>
      </dgm:prSet>
      <dgm:spPr/>
    </dgm:pt>
  </dgm:ptLst>
  <dgm:cxnLst>
    <dgm:cxn modelId="{E135D20C-D57C-4EB4-B050-A16EC7CEB973}" srcId="{350142A3-0B1D-415F-87C5-2B0517023C15}" destId="{4421B343-A85F-4D69-AC64-38D771CB84C1}" srcOrd="0" destOrd="0" parTransId="{1D0C5162-C3BB-4F0D-81C1-8D20C4E534B0}" sibTransId="{E8C12A9F-8BF2-44FA-A3DA-AB82895C6E91}"/>
    <dgm:cxn modelId="{F63EC923-D28E-42F2-A438-CAE4C259E358}" srcId="{350142A3-0B1D-415F-87C5-2B0517023C15}" destId="{74FA0BB4-C57E-46C1-8E15-16039185CB85}" srcOrd="4" destOrd="0" parTransId="{2FDFFD8C-0885-4A4D-B5C6-CF0AF9280AFE}" sibTransId="{76F4736A-C27A-410D-ADE1-32B1F23024C0}"/>
    <dgm:cxn modelId="{1318223C-527C-47E7-8B89-BB87C6F4B0FC}" srcId="{350142A3-0B1D-415F-87C5-2B0517023C15}" destId="{EA1ABE78-663C-4166-A6EC-972D37336C76}" srcOrd="1" destOrd="0" parTransId="{726678DF-E58F-44C4-9510-9EDE54DE9486}" sibTransId="{B361BEEB-3D7C-434C-8404-8545A5BD2617}"/>
    <dgm:cxn modelId="{0974C160-7794-4B24-A774-69C6D260ECF0}" srcId="{350142A3-0B1D-415F-87C5-2B0517023C15}" destId="{0EC631D9-1718-4830-A64C-B746B4D77CE4}" srcOrd="2" destOrd="0" parTransId="{3E3D96F9-2B8F-451B-99E2-5ABFAE9DCAED}" sibTransId="{DB75957A-C30E-4C86-8BCF-58A4645A299A}"/>
    <dgm:cxn modelId="{EBEADB71-11E0-4F93-AC4A-0AB3152D0497}" srcId="{350142A3-0B1D-415F-87C5-2B0517023C15}" destId="{26ACE2DE-BE78-40A0-AC86-0F461E30F78E}" srcOrd="3" destOrd="0" parTransId="{7AF04B44-78DB-467B-B969-B11010D91D7C}" sibTransId="{751A52A9-F0A4-44D3-A178-E2F87C14E6A8}"/>
    <dgm:cxn modelId="{EC657092-0FC6-43E8-BB07-58738E3B87C7}" type="presOf" srcId="{EA1ABE78-663C-4166-A6EC-972D37336C76}" destId="{4F08ECC3-19B8-48CB-9D04-48BC9F36FFA2}" srcOrd="0" destOrd="0" presId="urn:microsoft.com/office/officeart/2018/2/layout/IconVerticalSolidList"/>
    <dgm:cxn modelId="{0AF34FA1-884E-4A34-8A44-83D215D579E8}" type="presOf" srcId="{26ACE2DE-BE78-40A0-AC86-0F461E30F78E}" destId="{B492CE9A-70B1-41A5-A2AD-6398868598DB}" srcOrd="0" destOrd="0" presId="urn:microsoft.com/office/officeart/2018/2/layout/IconVerticalSolidList"/>
    <dgm:cxn modelId="{30EFE4A8-E856-40E5-A5EF-53E14E40D9BF}" type="presOf" srcId="{0EC631D9-1718-4830-A64C-B746B4D77CE4}" destId="{A8F83FD5-20D5-40D2-BF0F-483B34A07DA6}" srcOrd="0" destOrd="0" presId="urn:microsoft.com/office/officeart/2018/2/layout/IconVerticalSolidList"/>
    <dgm:cxn modelId="{CF40A0B5-1DCD-463C-AA6F-7EAC8A574BDF}" type="presOf" srcId="{74FA0BB4-C57E-46C1-8E15-16039185CB85}" destId="{5A72642A-A422-4138-8F45-AFD053C170EA}" srcOrd="0" destOrd="0" presId="urn:microsoft.com/office/officeart/2018/2/layout/IconVerticalSolidList"/>
    <dgm:cxn modelId="{4ECCDED3-95CA-4A62-9549-35E032197815}" type="presOf" srcId="{4421B343-A85F-4D69-AC64-38D771CB84C1}" destId="{1A5F46C8-DD62-4358-AF62-1590EBD87869}" srcOrd="0" destOrd="0" presId="urn:microsoft.com/office/officeart/2018/2/layout/IconVerticalSolidList"/>
    <dgm:cxn modelId="{5E1DABDA-DCFF-470E-86E3-5360FFEDD3C2}" type="presOf" srcId="{350142A3-0B1D-415F-87C5-2B0517023C15}" destId="{8F90A1BF-5661-4857-9393-995A6447CE4E}" srcOrd="0" destOrd="0" presId="urn:microsoft.com/office/officeart/2018/2/layout/IconVerticalSolidList"/>
    <dgm:cxn modelId="{AB6A4C08-8C7D-44EB-BBE8-977FC997E309}" type="presParOf" srcId="{8F90A1BF-5661-4857-9393-995A6447CE4E}" destId="{08B814DC-75B1-4065-AECF-B1F8C07C4940}" srcOrd="0" destOrd="0" presId="urn:microsoft.com/office/officeart/2018/2/layout/IconVerticalSolidList"/>
    <dgm:cxn modelId="{9DF9434F-6CFF-4627-9719-ECB8DF70202E}" type="presParOf" srcId="{08B814DC-75B1-4065-AECF-B1F8C07C4940}" destId="{4147107F-011F-4420-81B3-A439366F0DBB}" srcOrd="0" destOrd="0" presId="urn:microsoft.com/office/officeart/2018/2/layout/IconVerticalSolidList"/>
    <dgm:cxn modelId="{6BFF52BA-A808-4630-8897-B0697FD8649B}" type="presParOf" srcId="{08B814DC-75B1-4065-AECF-B1F8C07C4940}" destId="{0DC9674F-6737-46B6-898F-A875FB3E83F7}" srcOrd="1" destOrd="0" presId="urn:microsoft.com/office/officeart/2018/2/layout/IconVerticalSolidList"/>
    <dgm:cxn modelId="{6F8DD38D-7590-4AE7-8A89-6D508F6BE44C}" type="presParOf" srcId="{08B814DC-75B1-4065-AECF-B1F8C07C4940}" destId="{84A641C5-AE9F-4F68-94A2-F312E8EA869E}" srcOrd="2" destOrd="0" presId="urn:microsoft.com/office/officeart/2018/2/layout/IconVerticalSolidList"/>
    <dgm:cxn modelId="{87DFB96A-7619-40FE-92AA-08AF7EBDA695}" type="presParOf" srcId="{08B814DC-75B1-4065-AECF-B1F8C07C4940}" destId="{1A5F46C8-DD62-4358-AF62-1590EBD87869}" srcOrd="3" destOrd="0" presId="urn:microsoft.com/office/officeart/2018/2/layout/IconVerticalSolidList"/>
    <dgm:cxn modelId="{D459C84A-DBEE-4BE0-8BA0-83C2873DB82F}" type="presParOf" srcId="{8F90A1BF-5661-4857-9393-995A6447CE4E}" destId="{7BE245AA-3BC2-4129-924C-9A7EB4B965A8}" srcOrd="1" destOrd="0" presId="urn:microsoft.com/office/officeart/2018/2/layout/IconVerticalSolidList"/>
    <dgm:cxn modelId="{6BBCFCF2-90AE-4D12-A39E-4AF790AD3474}" type="presParOf" srcId="{8F90A1BF-5661-4857-9393-995A6447CE4E}" destId="{D82FCD3D-3295-42C6-9637-838F3994B5F4}" srcOrd="2" destOrd="0" presId="urn:microsoft.com/office/officeart/2018/2/layout/IconVerticalSolidList"/>
    <dgm:cxn modelId="{8FB71068-50AF-45D8-8AA1-FF5F0CFD0A00}" type="presParOf" srcId="{D82FCD3D-3295-42C6-9637-838F3994B5F4}" destId="{45CD20D8-9D77-4054-8659-6393852E52FB}" srcOrd="0" destOrd="0" presId="urn:microsoft.com/office/officeart/2018/2/layout/IconVerticalSolidList"/>
    <dgm:cxn modelId="{74C671ED-0DD9-4816-8220-D6911E47E803}" type="presParOf" srcId="{D82FCD3D-3295-42C6-9637-838F3994B5F4}" destId="{D36C39A7-6A31-4734-B302-1DBC03187A4B}" srcOrd="1" destOrd="0" presId="urn:microsoft.com/office/officeart/2018/2/layout/IconVerticalSolidList"/>
    <dgm:cxn modelId="{47F97834-CA21-458E-8534-F46670B7EBBE}" type="presParOf" srcId="{D82FCD3D-3295-42C6-9637-838F3994B5F4}" destId="{5C06EDA9-0139-43B8-AA1E-892903047855}" srcOrd="2" destOrd="0" presId="urn:microsoft.com/office/officeart/2018/2/layout/IconVerticalSolidList"/>
    <dgm:cxn modelId="{95456249-9D97-406F-A460-8D9CDE2E7D8A}" type="presParOf" srcId="{D82FCD3D-3295-42C6-9637-838F3994B5F4}" destId="{4F08ECC3-19B8-48CB-9D04-48BC9F36FFA2}" srcOrd="3" destOrd="0" presId="urn:microsoft.com/office/officeart/2018/2/layout/IconVerticalSolidList"/>
    <dgm:cxn modelId="{9C838D37-DF98-4B45-9544-9F07C3A38B48}" type="presParOf" srcId="{8F90A1BF-5661-4857-9393-995A6447CE4E}" destId="{548764EC-9B73-497B-8FAE-D224965BA24E}" srcOrd="3" destOrd="0" presId="urn:microsoft.com/office/officeart/2018/2/layout/IconVerticalSolidList"/>
    <dgm:cxn modelId="{973F2620-18C9-4DE4-8D6A-E5BFE741FF4A}" type="presParOf" srcId="{8F90A1BF-5661-4857-9393-995A6447CE4E}" destId="{4B619EF6-BB50-4ADD-93DC-359BB2C30F82}" srcOrd="4" destOrd="0" presId="urn:microsoft.com/office/officeart/2018/2/layout/IconVerticalSolidList"/>
    <dgm:cxn modelId="{0E06FE63-9B4F-414F-9566-CDD653F720A6}" type="presParOf" srcId="{4B619EF6-BB50-4ADD-93DC-359BB2C30F82}" destId="{710F0252-8867-48CC-9F50-1AC8150E52D7}" srcOrd="0" destOrd="0" presId="urn:microsoft.com/office/officeart/2018/2/layout/IconVerticalSolidList"/>
    <dgm:cxn modelId="{E615B29C-C12D-458D-84A3-60B164703201}" type="presParOf" srcId="{4B619EF6-BB50-4ADD-93DC-359BB2C30F82}" destId="{62EC1111-CEDE-40A2-ABB6-0ECA7A6EB9E0}" srcOrd="1" destOrd="0" presId="urn:microsoft.com/office/officeart/2018/2/layout/IconVerticalSolidList"/>
    <dgm:cxn modelId="{DA93FAEB-AC40-4CBF-B15E-BAAD2EB3058F}" type="presParOf" srcId="{4B619EF6-BB50-4ADD-93DC-359BB2C30F82}" destId="{68E89C4F-BE47-42B0-BAC6-356FD434A333}" srcOrd="2" destOrd="0" presId="urn:microsoft.com/office/officeart/2018/2/layout/IconVerticalSolidList"/>
    <dgm:cxn modelId="{7528FA68-AC19-4052-BDDB-C5025EA9A7C9}" type="presParOf" srcId="{4B619EF6-BB50-4ADD-93DC-359BB2C30F82}" destId="{A8F83FD5-20D5-40D2-BF0F-483B34A07DA6}" srcOrd="3" destOrd="0" presId="urn:microsoft.com/office/officeart/2018/2/layout/IconVerticalSolidList"/>
    <dgm:cxn modelId="{6F991D7D-F1DD-44FC-9E99-ECF7A87AAF95}" type="presParOf" srcId="{8F90A1BF-5661-4857-9393-995A6447CE4E}" destId="{FD494811-9771-4AA8-86A9-ECE0D6F906ED}" srcOrd="5" destOrd="0" presId="urn:microsoft.com/office/officeart/2018/2/layout/IconVerticalSolidList"/>
    <dgm:cxn modelId="{3926AB70-5919-4A02-B15F-CE1FF73C3803}" type="presParOf" srcId="{8F90A1BF-5661-4857-9393-995A6447CE4E}" destId="{C5C68974-4771-4FF8-8773-E10E0F2D461C}" srcOrd="6" destOrd="0" presId="urn:microsoft.com/office/officeart/2018/2/layout/IconVerticalSolidList"/>
    <dgm:cxn modelId="{426C9F17-FA23-4A0A-97CC-39163F75F262}" type="presParOf" srcId="{C5C68974-4771-4FF8-8773-E10E0F2D461C}" destId="{10BA6DA7-C5BF-4791-860E-835604B16805}" srcOrd="0" destOrd="0" presId="urn:microsoft.com/office/officeart/2018/2/layout/IconVerticalSolidList"/>
    <dgm:cxn modelId="{49794794-5095-455A-85EF-F566F1982F5C}" type="presParOf" srcId="{C5C68974-4771-4FF8-8773-E10E0F2D461C}" destId="{1BB27037-C5DE-47EE-A4EC-95013947521B}" srcOrd="1" destOrd="0" presId="urn:microsoft.com/office/officeart/2018/2/layout/IconVerticalSolidList"/>
    <dgm:cxn modelId="{272A4789-0D27-40CB-9A75-0A31FEC63847}" type="presParOf" srcId="{C5C68974-4771-4FF8-8773-E10E0F2D461C}" destId="{72DDEAC9-29B9-4BB9-AECA-7EF7BEA5A5FC}" srcOrd="2" destOrd="0" presId="urn:microsoft.com/office/officeart/2018/2/layout/IconVerticalSolidList"/>
    <dgm:cxn modelId="{C6A5CCD7-C3BF-4847-8C59-671E79B8FE94}" type="presParOf" srcId="{C5C68974-4771-4FF8-8773-E10E0F2D461C}" destId="{B492CE9A-70B1-41A5-A2AD-6398868598DB}" srcOrd="3" destOrd="0" presId="urn:microsoft.com/office/officeart/2018/2/layout/IconVerticalSolidList"/>
    <dgm:cxn modelId="{E389C072-8E50-4C96-9B1C-0DC8A3A2936D}" type="presParOf" srcId="{8F90A1BF-5661-4857-9393-995A6447CE4E}" destId="{28794C3D-233B-4F82-8994-18100522C0DD}" srcOrd="7" destOrd="0" presId="urn:microsoft.com/office/officeart/2018/2/layout/IconVerticalSolidList"/>
    <dgm:cxn modelId="{8C02F4DC-F6B4-43C5-9B55-6E7A3C0FCFF1}" type="presParOf" srcId="{8F90A1BF-5661-4857-9393-995A6447CE4E}" destId="{C39C512C-6B7D-4B9F-AF38-CC90AC56D9FE}" srcOrd="8" destOrd="0" presId="urn:microsoft.com/office/officeart/2018/2/layout/IconVerticalSolidList"/>
    <dgm:cxn modelId="{856DCB20-8E36-49EE-8034-0E266593C3FF}" type="presParOf" srcId="{C39C512C-6B7D-4B9F-AF38-CC90AC56D9FE}" destId="{ADEA9956-8495-4E55-A8CC-E08072DECA93}" srcOrd="0" destOrd="0" presId="urn:microsoft.com/office/officeart/2018/2/layout/IconVerticalSolidList"/>
    <dgm:cxn modelId="{DE880E45-CDAE-4265-83B1-045BE5BF6DE1}" type="presParOf" srcId="{C39C512C-6B7D-4B9F-AF38-CC90AC56D9FE}" destId="{7E274128-0178-44DA-BD66-17E470627977}" srcOrd="1" destOrd="0" presId="urn:microsoft.com/office/officeart/2018/2/layout/IconVerticalSolidList"/>
    <dgm:cxn modelId="{03F50112-5524-462D-843D-D397C38A3241}" type="presParOf" srcId="{C39C512C-6B7D-4B9F-AF38-CC90AC56D9FE}" destId="{C9C48362-E87E-4A0B-8510-D69411CDC3D7}" srcOrd="2" destOrd="0" presId="urn:microsoft.com/office/officeart/2018/2/layout/IconVerticalSolidList"/>
    <dgm:cxn modelId="{37796B04-E875-40C1-9574-B515F0A23C03}" type="presParOf" srcId="{C39C512C-6B7D-4B9F-AF38-CC90AC56D9FE}" destId="{5A72642A-A422-4138-8F45-AFD053C170E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DC76D9-92D7-4692-877C-0DDFB7F40692}">
      <dsp:nvSpPr>
        <dsp:cNvPr id="0" name=""/>
        <dsp:cNvSpPr/>
      </dsp:nvSpPr>
      <dsp:spPr>
        <a:xfrm>
          <a:off x="1621152" y="57552"/>
          <a:ext cx="974040" cy="97404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4F0C55-6EEC-42B7-A4C4-51044A9572A8}">
      <dsp:nvSpPr>
        <dsp:cNvPr id="0" name=""/>
        <dsp:cNvSpPr/>
      </dsp:nvSpPr>
      <dsp:spPr>
        <a:xfrm>
          <a:off x="1825701" y="262100"/>
          <a:ext cx="564943" cy="5649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E07311-20F9-427D-89D3-FCDBA618F0D5}">
      <dsp:nvSpPr>
        <dsp:cNvPr id="0" name=""/>
        <dsp:cNvSpPr/>
      </dsp:nvSpPr>
      <dsp:spPr>
        <a:xfrm>
          <a:off x="2803916" y="57552"/>
          <a:ext cx="2295953" cy="974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dirty="0">
              <a:solidFill>
                <a:schemeClr val="accent1">
                  <a:lumMod val="75000"/>
                </a:schemeClr>
              </a:solidFill>
              <a:latin typeface="Avenir Next LT Pro" panose="020B0504020202020204" pitchFamily="34" charset="0"/>
            </a:rPr>
            <a:t>• The values and the culture in all interactions and relationships </a:t>
          </a:r>
          <a:endParaRPr lang="en-US" sz="1800" kern="1200" dirty="0">
            <a:solidFill>
              <a:schemeClr val="accent1">
                <a:lumMod val="75000"/>
              </a:schemeClr>
            </a:solidFill>
            <a:latin typeface="Avenir Next LT Pro" panose="020B0504020202020204" pitchFamily="34" charset="0"/>
          </a:endParaRPr>
        </a:p>
      </dsp:txBody>
      <dsp:txXfrm>
        <a:off x="2803916" y="57552"/>
        <a:ext cx="2295953" cy="974040"/>
      </dsp:txXfrm>
    </dsp:sp>
    <dsp:sp modelId="{1246515C-A1A1-4BD7-9032-720B91FE5C62}">
      <dsp:nvSpPr>
        <dsp:cNvPr id="0" name=""/>
        <dsp:cNvSpPr/>
      </dsp:nvSpPr>
      <dsp:spPr>
        <a:xfrm>
          <a:off x="5499922" y="57552"/>
          <a:ext cx="974040" cy="97404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16C9AE-47B2-4C61-9A55-60EE247E999F}">
      <dsp:nvSpPr>
        <dsp:cNvPr id="0" name=""/>
        <dsp:cNvSpPr/>
      </dsp:nvSpPr>
      <dsp:spPr>
        <a:xfrm>
          <a:off x="5704471" y="262100"/>
          <a:ext cx="564943" cy="5649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04562A-BD3D-4DFE-A949-8C060738D1C6}">
      <dsp:nvSpPr>
        <dsp:cNvPr id="0" name=""/>
        <dsp:cNvSpPr/>
      </dsp:nvSpPr>
      <dsp:spPr>
        <a:xfrm>
          <a:off x="6682686" y="57552"/>
          <a:ext cx="2295953" cy="974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dirty="0">
              <a:solidFill>
                <a:schemeClr val="accent1">
                  <a:lumMod val="75000"/>
                </a:schemeClr>
              </a:solidFill>
              <a:latin typeface="Avenir Next LT Pro" panose="020B0504020202020204" pitchFamily="34" charset="0"/>
            </a:rPr>
            <a:t>• It is the moral compass </a:t>
          </a:r>
          <a:endParaRPr lang="en-US" sz="1800" kern="1200" dirty="0">
            <a:solidFill>
              <a:schemeClr val="accent1">
                <a:lumMod val="75000"/>
              </a:schemeClr>
            </a:solidFill>
            <a:latin typeface="Avenir Next LT Pro" panose="020B0504020202020204" pitchFamily="34" charset="0"/>
          </a:endParaRPr>
        </a:p>
      </dsp:txBody>
      <dsp:txXfrm>
        <a:off x="6682686" y="57552"/>
        <a:ext cx="2295953" cy="974040"/>
      </dsp:txXfrm>
    </dsp:sp>
    <dsp:sp modelId="{F4A1FC1F-93C7-4335-8E5D-7EEF7F83B7FB}">
      <dsp:nvSpPr>
        <dsp:cNvPr id="0" name=""/>
        <dsp:cNvSpPr/>
      </dsp:nvSpPr>
      <dsp:spPr>
        <a:xfrm>
          <a:off x="1621152" y="1813909"/>
          <a:ext cx="974040" cy="97404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009581-29B9-42DB-A6F7-5AFCF6BB5EDC}">
      <dsp:nvSpPr>
        <dsp:cNvPr id="0" name=""/>
        <dsp:cNvSpPr/>
      </dsp:nvSpPr>
      <dsp:spPr>
        <a:xfrm>
          <a:off x="1825701" y="2018457"/>
          <a:ext cx="564943" cy="5649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D65F25-9661-4A1B-A2D1-2D523B80A85C}">
      <dsp:nvSpPr>
        <dsp:cNvPr id="0" name=""/>
        <dsp:cNvSpPr/>
      </dsp:nvSpPr>
      <dsp:spPr>
        <a:xfrm>
          <a:off x="2803916" y="1813909"/>
          <a:ext cx="2295953" cy="974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solidFill>
                <a:schemeClr val="accent1">
                  <a:lumMod val="75000"/>
                </a:schemeClr>
              </a:solidFill>
              <a:latin typeface="Avenir Next LT Pro" panose="020B0504020202020204" pitchFamily="34" charset="0"/>
            </a:rPr>
            <a:t>• Based upon a defined plan and strategy </a:t>
          </a:r>
          <a:endParaRPr lang="en-US" sz="1800" kern="1200" dirty="0">
            <a:solidFill>
              <a:schemeClr val="accent1">
                <a:lumMod val="75000"/>
              </a:schemeClr>
            </a:solidFill>
            <a:latin typeface="Avenir Next LT Pro" panose="020B0504020202020204" pitchFamily="34" charset="0"/>
          </a:endParaRPr>
        </a:p>
      </dsp:txBody>
      <dsp:txXfrm>
        <a:off x="2803916" y="1813909"/>
        <a:ext cx="2295953" cy="974040"/>
      </dsp:txXfrm>
    </dsp:sp>
    <dsp:sp modelId="{E189DF5B-1A22-43A5-B917-CEA7B2FB8484}">
      <dsp:nvSpPr>
        <dsp:cNvPr id="0" name=""/>
        <dsp:cNvSpPr/>
      </dsp:nvSpPr>
      <dsp:spPr>
        <a:xfrm>
          <a:off x="5499922" y="1813909"/>
          <a:ext cx="974040" cy="97404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64BE5C-872F-42EC-AEE9-37832F58A249}">
      <dsp:nvSpPr>
        <dsp:cNvPr id="0" name=""/>
        <dsp:cNvSpPr/>
      </dsp:nvSpPr>
      <dsp:spPr>
        <a:xfrm>
          <a:off x="5704471" y="2018457"/>
          <a:ext cx="564943" cy="56494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E04E90-E51F-4793-B785-EC07922F14A5}">
      <dsp:nvSpPr>
        <dsp:cNvPr id="0" name=""/>
        <dsp:cNvSpPr/>
      </dsp:nvSpPr>
      <dsp:spPr>
        <a:xfrm>
          <a:off x="6682686" y="1813909"/>
          <a:ext cx="2295953" cy="974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solidFill>
                <a:schemeClr val="accent1">
                  <a:lumMod val="75000"/>
                </a:schemeClr>
              </a:solidFill>
              <a:latin typeface="Avenir Next LT Pro" panose="020B0504020202020204" pitchFamily="34" charset="0"/>
            </a:rPr>
            <a:t>• Continuously evaluated, monitored and communicated throughout the company </a:t>
          </a:r>
          <a:endParaRPr lang="en-US" sz="1800" kern="1200" dirty="0">
            <a:solidFill>
              <a:schemeClr val="accent1">
                <a:lumMod val="75000"/>
              </a:schemeClr>
            </a:solidFill>
            <a:latin typeface="Avenir Next LT Pro" panose="020B0504020202020204" pitchFamily="34" charset="0"/>
          </a:endParaRPr>
        </a:p>
      </dsp:txBody>
      <dsp:txXfrm>
        <a:off x="6682686" y="1813909"/>
        <a:ext cx="2295953" cy="974040"/>
      </dsp:txXfrm>
    </dsp:sp>
    <dsp:sp modelId="{576DB13D-8ADD-4D37-8A38-F9D71C1DF82F}">
      <dsp:nvSpPr>
        <dsp:cNvPr id="0" name=""/>
        <dsp:cNvSpPr/>
      </dsp:nvSpPr>
      <dsp:spPr>
        <a:xfrm>
          <a:off x="1621152" y="3570266"/>
          <a:ext cx="974040" cy="97404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11A96F-4476-4A81-8A27-92FA1B45EC96}">
      <dsp:nvSpPr>
        <dsp:cNvPr id="0" name=""/>
        <dsp:cNvSpPr/>
      </dsp:nvSpPr>
      <dsp:spPr>
        <a:xfrm>
          <a:off x="1825701" y="3774814"/>
          <a:ext cx="564943" cy="56494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15255F-CF71-49B0-8E7E-ED4FD449BE40}">
      <dsp:nvSpPr>
        <dsp:cNvPr id="0" name=""/>
        <dsp:cNvSpPr/>
      </dsp:nvSpPr>
      <dsp:spPr>
        <a:xfrm>
          <a:off x="2803916" y="3570266"/>
          <a:ext cx="2295953" cy="974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solidFill>
                <a:schemeClr val="accent1">
                  <a:lumMod val="75000"/>
                </a:schemeClr>
              </a:solidFill>
              <a:latin typeface="Avenir Next LT Pro" panose="020B0504020202020204" pitchFamily="34" charset="0"/>
            </a:rPr>
            <a:t>• Reflects honesty, integrity and transparency</a:t>
          </a:r>
          <a:endParaRPr lang="en-US" sz="1800" kern="1200">
            <a:solidFill>
              <a:schemeClr val="accent1">
                <a:lumMod val="75000"/>
              </a:schemeClr>
            </a:solidFill>
            <a:latin typeface="Avenir Next LT Pro" panose="020B0504020202020204" pitchFamily="34" charset="0"/>
          </a:endParaRPr>
        </a:p>
      </dsp:txBody>
      <dsp:txXfrm>
        <a:off x="2803916" y="3570266"/>
        <a:ext cx="2295953" cy="9740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47107F-011F-4420-81B3-A439366F0DBB}">
      <dsp:nvSpPr>
        <dsp:cNvPr id="0" name=""/>
        <dsp:cNvSpPr/>
      </dsp:nvSpPr>
      <dsp:spPr>
        <a:xfrm>
          <a:off x="0" y="5955"/>
          <a:ext cx="7407153" cy="75668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C9674F-6737-46B6-898F-A875FB3E83F7}">
      <dsp:nvSpPr>
        <dsp:cNvPr id="0" name=""/>
        <dsp:cNvSpPr/>
      </dsp:nvSpPr>
      <dsp:spPr>
        <a:xfrm>
          <a:off x="228898" y="176210"/>
          <a:ext cx="416585" cy="4161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5F46C8-DD62-4358-AF62-1590EBD87869}">
      <dsp:nvSpPr>
        <dsp:cNvPr id="0" name=""/>
        <dsp:cNvSpPr/>
      </dsp:nvSpPr>
      <dsp:spPr>
        <a:xfrm>
          <a:off x="874381" y="5955"/>
          <a:ext cx="6519305" cy="780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85" tIns="82585" rIns="82585" bIns="82585" numCol="1" spcCol="1270" anchor="ctr" anchorCtr="0">
          <a:noAutofit/>
        </a:bodyPr>
        <a:lstStyle/>
        <a:p>
          <a:pPr marL="0" lvl="0" indent="0" algn="l" defTabSz="889000">
            <a:lnSpc>
              <a:spcPct val="100000"/>
            </a:lnSpc>
            <a:spcBef>
              <a:spcPct val="0"/>
            </a:spcBef>
            <a:spcAft>
              <a:spcPct val="35000"/>
            </a:spcAft>
            <a:buNone/>
          </a:pPr>
          <a:r>
            <a:rPr lang="en-GB" sz="2000" kern="1200">
              <a:solidFill>
                <a:schemeClr val="accent1">
                  <a:lumMod val="75000"/>
                </a:schemeClr>
              </a:solidFill>
              <a:latin typeface="Avenir Next LT Pro" panose="020B0504020202020204" pitchFamily="34" charset="0"/>
            </a:rPr>
            <a:t>Increased employee satisfaction</a:t>
          </a:r>
          <a:endParaRPr lang="en-US" sz="2000" kern="1200">
            <a:solidFill>
              <a:schemeClr val="accent1">
                <a:lumMod val="75000"/>
              </a:schemeClr>
            </a:solidFill>
            <a:latin typeface="Avenir Next LT Pro" panose="020B0504020202020204" pitchFamily="34" charset="0"/>
          </a:endParaRPr>
        </a:p>
      </dsp:txBody>
      <dsp:txXfrm>
        <a:off x="874381" y="5955"/>
        <a:ext cx="6519305" cy="780334"/>
      </dsp:txXfrm>
    </dsp:sp>
    <dsp:sp modelId="{45CD20D8-9D77-4054-8659-6393852E52FB}">
      <dsp:nvSpPr>
        <dsp:cNvPr id="0" name=""/>
        <dsp:cNvSpPr/>
      </dsp:nvSpPr>
      <dsp:spPr>
        <a:xfrm>
          <a:off x="0" y="981373"/>
          <a:ext cx="7407153" cy="75668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6C39A7-6A31-4734-B302-1DBC03187A4B}">
      <dsp:nvSpPr>
        <dsp:cNvPr id="0" name=""/>
        <dsp:cNvSpPr/>
      </dsp:nvSpPr>
      <dsp:spPr>
        <a:xfrm>
          <a:off x="228898" y="1151628"/>
          <a:ext cx="416585" cy="4161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08ECC3-19B8-48CB-9D04-48BC9F36FFA2}">
      <dsp:nvSpPr>
        <dsp:cNvPr id="0" name=""/>
        <dsp:cNvSpPr/>
      </dsp:nvSpPr>
      <dsp:spPr>
        <a:xfrm>
          <a:off x="874381" y="981373"/>
          <a:ext cx="6519305" cy="780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85" tIns="82585" rIns="82585" bIns="82585" numCol="1" spcCol="1270" anchor="ctr" anchorCtr="0">
          <a:noAutofit/>
        </a:bodyPr>
        <a:lstStyle/>
        <a:p>
          <a:pPr marL="0" lvl="0" indent="0" algn="l" defTabSz="889000">
            <a:lnSpc>
              <a:spcPct val="100000"/>
            </a:lnSpc>
            <a:spcBef>
              <a:spcPct val="0"/>
            </a:spcBef>
            <a:spcAft>
              <a:spcPct val="35000"/>
            </a:spcAft>
            <a:buNone/>
          </a:pPr>
          <a:r>
            <a:rPr lang="en-GB" sz="2000" kern="1200">
              <a:solidFill>
                <a:schemeClr val="accent1">
                  <a:lumMod val="75000"/>
                </a:schemeClr>
              </a:solidFill>
              <a:latin typeface="Avenir Next LT Pro" panose="020B0504020202020204" pitchFamily="34" charset="0"/>
            </a:rPr>
            <a:t>It results in trust between managers, employees and customers</a:t>
          </a:r>
          <a:endParaRPr lang="en-US" sz="2000" kern="1200">
            <a:solidFill>
              <a:schemeClr val="accent1">
                <a:lumMod val="75000"/>
              </a:schemeClr>
            </a:solidFill>
            <a:latin typeface="Avenir Next LT Pro" panose="020B0504020202020204" pitchFamily="34" charset="0"/>
          </a:endParaRPr>
        </a:p>
      </dsp:txBody>
      <dsp:txXfrm>
        <a:off x="874381" y="981373"/>
        <a:ext cx="6519305" cy="780334"/>
      </dsp:txXfrm>
    </dsp:sp>
    <dsp:sp modelId="{710F0252-8867-48CC-9F50-1AC8150E52D7}">
      <dsp:nvSpPr>
        <dsp:cNvPr id="0" name=""/>
        <dsp:cNvSpPr/>
      </dsp:nvSpPr>
      <dsp:spPr>
        <a:xfrm>
          <a:off x="0" y="1956792"/>
          <a:ext cx="7407153" cy="75668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EC1111-CEDE-40A2-ABB6-0ECA7A6EB9E0}">
      <dsp:nvSpPr>
        <dsp:cNvPr id="0" name=""/>
        <dsp:cNvSpPr/>
      </dsp:nvSpPr>
      <dsp:spPr>
        <a:xfrm>
          <a:off x="228898" y="2127047"/>
          <a:ext cx="416585" cy="4161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F83FD5-20D5-40D2-BF0F-483B34A07DA6}">
      <dsp:nvSpPr>
        <dsp:cNvPr id="0" name=""/>
        <dsp:cNvSpPr/>
      </dsp:nvSpPr>
      <dsp:spPr>
        <a:xfrm>
          <a:off x="874381" y="1956792"/>
          <a:ext cx="6519305" cy="780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85" tIns="82585" rIns="82585" bIns="82585" numCol="1" spcCol="1270" anchor="ctr" anchorCtr="0">
          <a:noAutofit/>
        </a:bodyPr>
        <a:lstStyle/>
        <a:p>
          <a:pPr marL="0" lvl="0" indent="0" algn="l" defTabSz="889000">
            <a:lnSpc>
              <a:spcPct val="100000"/>
            </a:lnSpc>
            <a:spcBef>
              <a:spcPct val="0"/>
            </a:spcBef>
            <a:spcAft>
              <a:spcPct val="35000"/>
            </a:spcAft>
            <a:buNone/>
          </a:pPr>
          <a:r>
            <a:rPr lang="en-GB" sz="2000" kern="1200">
              <a:solidFill>
                <a:schemeClr val="accent1">
                  <a:lumMod val="75000"/>
                </a:schemeClr>
              </a:solidFill>
              <a:latin typeface="Avenir Next LT Pro" panose="020B0504020202020204" pitchFamily="34" charset="0"/>
            </a:rPr>
            <a:t>Compliance with legal guidelines   </a:t>
          </a:r>
          <a:endParaRPr lang="en-US" sz="2000" kern="1200">
            <a:solidFill>
              <a:schemeClr val="accent1">
                <a:lumMod val="75000"/>
              </a:schemeClr>
            </a:solidFill>
            <a:latin typeface="Avenir Next LT Pro" panose="020B0504020202020204" pitchFamily="34" charset="0"/>
          </a:endParaRPr>
        </a:p>
      </dsp:txBody>
      <dsp:txXfrm>
        <a:off x="874381" y="1956792"/>
        <a:ext cx="6519305" cy="780334"/>
      </dsp:txXfrm>
    </dsp:sp>
    <dsp:sp modelId="{10BA6DA7-C5BF-4791-860E-835604B16805}">
      <dsp:nvSpPr>
        <dsp:cNvPr id="0" name=""/>
        <dsp:cNvSpPr/>
      </dsp:nvSpPr>
      <dsp:spPr>
        <a:xfrm>
          <a:off x="0" y="2932210"/>
          <a:ext cx="7407153" cy="75668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B27037-C5DE-47EE-A4EC-95013947521B}">
      <dsp:nvSpPr>
        <dsp:cNvPr id="0" name=""/>
        <dsp:cNvSpPr/>
      </dsp:nvSpPr>
      <dsp:spPr>
        <a:xfrm>
          <a:off x="228898" y="3102465"/>
          <a:ext cx="416585" cy="41617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92CE9A-70B1-41A5-A2AD-6398868598DB}">
      <dsp:nvSpPr>
        <dsp:cNvPr id="0" name=""/>
        <dsp:cNvSpPr/>
      </dsp:nvSpPr>
      <dsp:spPr>
        <a:xfrm>
          <a:off x="874381" y="2932210"/>
          <a:ext cx="6519305" cy="780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85" tIns="82585" rIns="82585" bIns="82585" numCol="1" spcCol="1270" anchor="ctr" anchorCtr="0">
          <a:noAutofit/>
        </a:bodyPr>
        <a:lstStyle/>
        <a:p>
          <a:pPr marL="0" lvl="0" indent="0" algn="l" defTabSz="889000">
            <a:lnSpc>
              <a:spcPct val="100000"/>
            </a:lnSpc>
            <a:spcBef>
              <a:spcPct val="0"/>
            </a:spcBef>
            <a:spcAft>
              <a:spcPct val="35000"/>
            </a:spcAft>
            <a:buNone/>
          </a:pPr>
          <a:r>
            <a:rPr lang="en-GB" sz="2000" kern="1200">
              <a:solidFill>
                <a:schemeClr val="accent1">
                  <a:lumMod val="75000"/>
                </a:schemeClr>
              </a:solidFill>
              <a:latin typeface="Avenir Next LT Pro" panose="020B0504020202020204" pitchFamily="34" charset="0"/>
            </a:rPr>
            <a:t>Better organizational commitment </a:t>
          </a:r>
          <a:endParaRPr lang="en-US" sz="2000" kern="1200">
            <a:solidFill>
              <a:schemeClr val="accent1">
                <a:lumMod val="75000"/>
              </a:schemeClr>
            </a:solidFill>
            <a:latin typeface="Avenir Next LT Pro" panose="020B0504020202020204" pitchFamily="34" charset="0"/>
          </a:endParaRPr>
        </a:p>
      </dsp:txBody>
      <dsp:txXfrm>
        <a:off x="874381" y="2932210"/>
        <a:ext cx="6519305" cy="780334"/>
      </dsp:txXfrm>
    </dsp:sp>
    <dsp:sp modelId="{ADEA9956-8495-4E55-A8CC-E08072DECA93}">
      <dsp:nvSpPr>
        <dsp:cNvPr id="0" name=""/>
        <dsp:cNvSpPr/>
      </dsp:nvSpPr>
      <dsp:spPr>
        <a:xfrm>
          <a:off x="0" y="3907628"/>
          <a:ext cx="7407153" cy="75668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274128-0178-44DA-BD66-17E470627977}">
      <dsp:nvSpPr>
        <dsp:cNvPr id="0" name=""/>
        <dsp:cNvSpPr/>
      </dsp:nvSpPr>
      <dsp:spPr>
        <a:xfrm>
          <a:off x="228898" y="4077883"/>
          <a:ext cx="416585" cy="41617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72642A-A422-4138-8F45-AFD053C170EA}">
      <dsp:nvSpPr>
        <dsp:cNvPr id="0" name=""/>
        <dsp:cNvSpPr/>
      </dsp:nvSpPr>
      <dsp:spPr>
        <a:xfrm>
          <a:off x="874381" y="3907628"/>
          <a:ext cx="6519305" cy="780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85" tIns="82585" rIns="82585" bIns="82585" numCol="1" spcCol="1270" anchor="ctr" anchorCtr="0">
          <a:noAutofit/>
        </a:bodyPr>
        <a:lstStyle/>
        <a:p>
          <a:pPr marL="0" lvl="0" indent="0" algn="l" defTabSz="889000">
            <a:lnSpc>
              <a:spcPct val="100000"/>
            </a:lnSpc>
            <a:spcBef>
              <a:spcPct val="0"/>
            </a:spcBef>
            <a:spcAft>
              <a:spcPct val="35000"/>
            </a:spcAft>
            <a:buNone/>
          </a:pPr>
          <a:r>
            <a:rPr lang="en-GB" sz="2000" kern="1200">
              <a:solidFill>
                <a:schemeClr val="accent1">
                  <a:lumMod val="75000"/>
                </a:schemeClr>
              </a:solidFill>
              <a:latin typeface="Avenir Next LT Pro" panose="020B0504020202020204" pitchFamily="34" charset="0"/>
            </a:rPr>
            <a:t>Reduction in turnover and retention of top performers</a:t>
          </a:r>
          <a:endParaRPr lang="en-US" sz="2000" kern="1200">
            <a:solidFill>
              <a:schemeClr val="accent1">
                <a:lumMod val="75000"/>
              </a:schemeClr>
            </a:solidFill>
            <a:latin typeface="Avenir Next LT Pro" panose="020B0504020202020204" pitchFamily="34" charset="0"/>
          </a:endParaRPr>
        </a:p>
      </dsp:txBody>
      <dsp:txXfrm>
        <a:off x="874381" y="3907628"/>
        <a:ext cx="6519305" cy="780334"/>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81FB8-BF77-490C-AE9F-38F168C0ECC6}" type="datetimeFigureOut">
              <a:rPr lang="en-NG" smtClean="0"/>
              <a:t>12/04/2023</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4CF6F-B46C-49EE-9C65-57D1FC3096D5}" type="slidenum">
              <a:rPr lang="en-NG" smtClean="0"/>
              <a:t>‹#›</a:t>
            </a:fld>
            <a:endParaRPr lang="en-NG"/>
          </a:p>
        </p:txBody>
      </p:sp>
    </p:spTree>
    <p:extLst>
      <p:ext uri="{BB962C8B-B14F-4D97-AF65-F5344CB8AC3E}">
        <p14:creationId xmlns:p14="http://schemas.microsoft.com/office/powerpoint/2010/main" val="142373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768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Key Takeaways">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A3D8856B-7A24-4C55-9910-ED81BFA0A027}"/>
              </a:ext>
            </a:extLst>
          </p:cNvPr>
          <p:cNvSpPr>
            <a:spLocks noGrp="1"/>
          </p:cNvSpPr>
          <p:nvPr>
            <p:ph type="pic" sz="quarter" idx="17" hasCustomPrompt="1"/>
          </p:nvPr>
        </p:nvSpPr>
        <p:spPr>
          <a:xfrm>
            <a:off x="0" y="0"/>
            <a:ext cx="6096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fld id="{1BAF15B2-48EE-4F69-B2F2-4DE0A81E1A62}" type="datetime8">
              <a:rPr lang="en-NG" smtClean="0"/>
              <a:t>12/04/2023 12:08</a:t>
            </a:fld>
            <a:endParaRPr lang="en-US" dirty="0"/>
          </a:p>
        </p:txBody>
      </p:sp>
      <p:sp>
        <p:nvSpPr>
          <p:cNvPr id="9" name="Content Placeholder 15">
            <a:extLst>
              <a:ext uri="{FF2B5EF4-FFF2-40B4-BE49-F238E27FC236}">
                <a16:creationId xmlns:a16="http://schemas.microsoft.com/office/drawing/2014/main" id="{3B3118EB-9968-4E6E-B2B6-A76765DCFA49}"/>
              </a:ext>
            </a:extLst>
          </p:cNvPr>
          <p:cNvSpPr>
            <a:spLocks noGrp="1"/>
          </p:cNvSpPr>
          <p:nvPr>
            <p:ph sz="quarter" idx="16" hasCustomPrompt="1"/>
          </p:nvPr>
        </p:nvSpPr>
        <p:spPr>
          <a:xfrm>
            <a:off x="7101510" y="2431280"/>
            <a:ext cx="4288971" cy="3055121"/>
          </a:xfrm>
          <a:prstGeom prst="rect">
            <a:avLst/>
          </a:prstGeom>
        </p:spPr>
        <p:txBody>
          <a:bodyPr/>
          <a:lstStyle>
            <a:lvl1pPr marL="0" indent="0">
              <a:lnSpc>
                <a:spcPct val="150000"/>
              </a:lnSpc>
              <a:spcBef>
                <a:spcPts val="0"/>
              </a:spcBef>
              <a:spcAft>
                <a:spcPts val="1200"/>
              </a:spcAft>
              <a:buNone/>
              <a:defRPr sz="1400" spc="100" baseline="0">
                <a:solidFill>
                  <a:schemeClr val="accent1"/>
                </a:solidFill>
              </a:defRPr>
            </a:lvl1pPr>
          </a:lstStyle>
          <a:p>
            <a:pPr lvl="0"/>
            <a:r>
              <a:rPr lang="en-US"/>
              <a:t>Click to add text</a:t>
            </a:r>
          </a:p>
        </p:txBody>
      </p:sp>
      <p:sp>
        <p:nvSpPr>
          <p:cNvPr id="10" name="Footer Placeholder 4">
            <a:extLst>
              <a:ext uri="{FF2B5EF4-FFF2-40B4-BE49-F238E27FC236}">
                <a16:creationId xmlns:a16="http://schemas.microsoft.com/office/drawing/2014/main" id="{3ABAA64D-DEC0-453B-A9D7-7183AF0CEF2F}"/>
              </a:ext>
            </a:extLst>
          </p:cNvPr>
          <p:cNvSpPr>
            <a:spLocks noGrp="1"/>
          </p:cNvSpPr>
          <p:nvPr>
            <p:ph type="ftr" sz="quarter" idx="11"/>
          </p:nvPr>
        </p:nvSpPr>
        <p:spPr>
          <a:xfrm>
            <a:off x="6519230" y="6356351"/>
            <a:ext cx="3152912" cy="365125"/>
          </a:xfrm>
        </p:spPr>
        <p:txBody>
          <a:bodyPr/>
          <a:lstStyle>
            <a:lvl1pPr algn="l">
              <a:defRPr>
                <a:solidFill>
                  <a:schemeClr val="accent6">
                    <a:lumMod val="75000"/>
                  </a:schemeClr>
                </a:solidFill>
              </a:defRPr>
            </a:lvl1pPr>
          </a:lstStyle>
          <a:p>
            <a:endParaRPr lang="en-US" dirty="0"/>
          </a:p>
        </p:txBody>
      </p:sp>
      <p:sp>
        <p:nvSpPr>
          <p:cNvPr id="11" name="Slide Number Placeholder 5">
            <a:extLst>
              <a:ext uri="{FF2B5EF4-FFF2-40B4-BE49-F238E27FC236}">
                <a16:creationId xmlns:a16="http://schemas.microsoft.com/office/drawing/2014/main" id="{F74F7F62-A2D6-471E-83D8-44BA2699C00F}"/>
              </a:ext>
            </a:extLst>
          </p:cNvPr>
          <p:cNvSpPr>
            <a:spLocks noGrp="1"/>
          </p:cNvSpPr>
          <p:nvPr>
            <p:ph type="sldNum" sz="quarter" idx="12"/>
          </p:nvPr>
        </p:nvSpPr>
        <p:spPr>
          <a:xfrm>
            <a:off x="10510345" y="6356351"/>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CF88F189-31A8-4BA7-80D9-4A40A4E2B87D}"/>
              </a:ext>
              <a:ext uri="{C183D7F6-B498-43B3-948B-1728B52AA6E4}">
                <adec:decorative xmlns:adec="http://schemas.microsoft.com/office/drawing/2017/decorative" val="1"/>
              </a:ext>
            </a:extLst>
          </p:cNvPr>
          <p:cNvCxnSpPr>
            <a:cxnSpLocks/>
          </p:cNvCxnSpPr>
          <p:nvPr userDrawn="1"/>
        </p:nvCxnSpPr>
        <p:spPr>
          <a:xfrm>
            <a:off x="6834820" y="-3975"/>
            <a:ext cx="0" cy="215934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EE86B4-3F11-45CB-96F9-7D1AB761A588}"/>
              </a:ext>
            </a:extLst>
          </p:cNvPr>
          <p:cNvSpPr>
            <a:spLocks noGrp="1"/>
          </p:cNvSpPr>
          <p:nvPr>
            <p:ph type="title"/>
          </p:nvPr>
        </p:nvSpPr>
        <p:spPr>
          <a:xfrm>
            <a:off x="7101507" y="1761891"/>
            <a:ext cx="4288971" cy="532862"/>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72572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FE3E-14BB-4DC6-A806-1E62C1D2446E}"/>
              </a:ext>
            </a:extLst>
          </p:cNvPr>
          <p:cNvSpPr>
            <a:spLocks noGrp="1"/>
          </p:cNvSpPr>
          <p:nvPr>
            <p:ph type="title"/>
          </p:nvPr>
        </p:nvSpPr>
        <p:spPr>
          <a:xfrm>
            <a:off x="1883138" y="1360310"/>
            <a:ext cx="2909309" cy="657882"/>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endParaRPr lang="en-US" dirty="0"/>
          </a:p>
        </p:txBody>
      </p:sp>
      <p:sp>
        <p:nvSpPr>
          <p:cNvPr id="8" name="Picture Placeholder 10">
            <a:extLst>
              <a:ext uri="{FF2B5EF4-FFF2-40B4-BE49-F238E27FC236}">
                <a16:creationId xmlns:a16="http://schemas.microsoft.com/office/drawing/2014/main" id="{EFD7EF65-6DE9-4029-B3A0-F08E11BC9E5E}"/>
              </a:ext>
            </a:extLst>
          </p:cNvPr>
          <p:cNvSpPr>
            <a:spLocks noGrp="1"/>
          </p:cNvSpPr>
          <p:nvPr>
            <p:ph type="pic" sz="quarter" idx="13" hasCustomPrompt="1"/>
          </p:nvPr>
        </p:nvSpPr>
        <p:spPr>
          <a:xfrm>
            <a:off x="0" y="2795753"/>
            <a:ext cx="12192000" cy="4062247"/>
          </a:xfrm>
          <a:prstGeom prst="rect">
            <a:avLst/>
          </a:prstGeom>
        </p:spPr>
        <p:txBody>
          <a:bodyPr/>
          <a:lstStyle>
            <a:lvl1pPr marL="0" indent="0" algn="ctr">
              <a:buNone/>
              <a:defRPr/>
            </a:lvl1pPr>
          </a:lstStyle>
          <a:p>
            <a:r>
              <a:rPr lang="en-US" dirty="0"/>
              <a:t>Click to add photo</a:t>
            </a:r>
          </a:p>
        </p:txBody>
      </p:sp>
      <p:sp>
        <p:nvSpPr>
          <p:cNvPr id="10" name="Content Placeholder 15">
            <a:extLst>
              <a:ext uri="{FF2B5EF4-FFF2-40B4-BE49-F238E27FC236}">
                <a16:creationId xmlns:a16="http://schemas.microsoft.com/office/drawing/2014/main" id="{123B9F8E-DAD6-45B2-B55B-B070484318C3}"/>
              </a:ext>
            </a:extLst>
          </p:cNvPr>
          <p:cNvSpPr>
            <a:spLocks noGrp="1"/>
          </p:cNvSpPr>
          <p:nvPr>
            <p:ph sz="quarter" idx="15" hasCustomPrompt="1"/>
          </p:nvPr>
        </p:nvSpPr>
        <p:spPr>
          <a:xfrm>
            <a:off x="5109845" y="1075510"/>
            <a:ext cx="529326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sp>
        <p:nvSpPr>
          <p:cNvPr id="5" name="Date Placeholder 4">
            <a:extLst>
              <a:ext uri="{FF2B5EF4-FFF2-40B4-BE49-F238E27FC236}">
                <a16:creationId xmlns:a16="http://schemas.microsoft.com/office/drawing/2014/main" id="{23CF9177-0C51-4496-B5AE-7ED4F8F3A170}"/>
              </a:ext>
            </a:extLst>
          </p:cNvPr>
          <p:cNvSpPr>
            <a:spLocks noGrp="1"/>
          </p:cNvSpPr>
          <p:nvPr>
            <p:ph type="dt" sz="half" idx="10"/>
          </p:nvPr>
        </p:nvSpPr>
        <p:spPr/>
        <p:txBody>
          <a:bodyPr/>
          <a:lstStyle>
            <a:lvl1pPr>
              <a:defRPr>
                <a:solidFill>
                  <a:schemeClr val="bg1"/>
                </a:solidFill>
              </a:defRPr>
            </a:lvl1pPr>
          </a:lstStyle>
          <a:p>
            <a:fld id="{DDF2632C-F1F7-4CD2-B6B5-23CB4530DA9D}" type="datetime8">
              <a:rPr lang="en-NG" smtClean="0"/>
              <a:t>12/04/2023 12:08</a:t>
            </a:fld>
            <a:endParaRPr lang="en-US" dirty="0"/>
          </a:p>
        </p:txBody>
      </p:sp>
      <p:sp>
        <p:nvSpPr>
          <p:cNvPr id="6" name="Footer Placeholder 5">
            <a:extLst>
              <a:ext uri="{FF2B5EF4-FFF2-40B4-BE49-F238E27FC236}">
                <a16:creationId xmlns:a16="http://schemas.microsoft.com/office/drawing/2014/main" id="{C57A035F-C837-4CCA-BB19-CE656F0576BD}"/>
              </a:ext>
            </a:extLst>
          </p:cNvPr>
          <p:cNvSpPr>
            <a:spLocks noGrp="1"/>
          </p:cNvSpPr>
          <p:nvPr>
            <p:ph type="ftr" sz="quarter" idx="11"/>
          </p:nvPr>
        </p:nvSpPr>
        <p:spPr/>
        <p:txBody>
          <a:bodyPr/>
          <a:lstStyle>
            <a:lvl1pPr>
              <a:defRPr>
                <a:solidFill>
                  <a:schemeClr val="accent1"/>
                </a:solidFill>
              </a:defRPr>
            </a:lvl1pPr>
          </a:lstStyle>
          <a:p>
            <a:endParaRPr lang="en-US" dirty="0"/>
          </a:p>
        </p:txBody>
      </p:sp>
      <p:sp>
        <p:nvSpPr>
          <p:cNvPr id="7" name="Slide Number Placeholder 6">
            <a:extLst>
              <a:ext uri="{FF2B5EF4-FFF2-40B4-BE49-F238E27FC236}">
                <a16:creationId xmlns:a16="http://schemas.microsoft.com/office/drawing/2014/main" id="{5FE2F927-F23D-4ABB-BEC9-11C2CC69D8E4}"/>
              </a:ext>
            </a:extLst>
          </p:cNvPr>
          <p:cNvSpPr>
            <a:spLocks noGrp="1"/>
          </p:cNvSpPr>
          <p:nvPr>
            <p:ph type="sldNum" sz="quarter" idx="12"/>
          </p:nvPr>
        </p:nvSpPr>
        <p:spPr/>
        <p:txBody>
          <a:bodyPr/>
          <a:lstStyle>
            <a:lvl1pPr>
              <a:defRPr>
                <a:solidFill>
                  <a:schemeClr val="accent1"/>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95244728-2BE1-4CB4-A19E-903E75BD8226}"/>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021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A35B-F969-F23F-1194-82AAEDD2BA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AD7A73-DE06-8AEE-412D-8F29FCD657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87260-088E-13B5-66BE-AA986261E7BD}"/>
              </a:ext>
            </a:extLst>
          </p:cNvPr>
          <p:cNvSpPr>
            <a:spLocks noGrp="1"/>
          </p:cNvSpPr>
          <p:nvPr>
            <p:ph type="dt" sz="half" idx="10"/>
          </p:nvPr>
        </p:nvSpPr>
        <p:spPr/>
        <p:txBody>
          <a:bodyPr/>
          <a:lstStyle/>
          <a:p>
            <a:fld id="{EE98BE64-79B4-4FE1-A7B3-37F2845E92F7}" type="datetime8">
              <a:rPr lang="en-NG" smtClean="0"/>
              <a:t>12/04/2023 12:08</a:t>
            </a:fld>
            <a:endParaRPr lang="en-NG"/>
          </a:p>
        </p:txBody>
      </p:sp>
      <p:sp>
        <p:nvSpPr>
          <p:cNvPr id="5" name="Footer Placeholder 4">
            <a:extLst>
              <a:ext uri="{FF2B5EF4-FFF2-40B4-BE49-F238E27FC236}">
                <a16:creationId xmlns:a16="http://schemas.microsoft.com/office/drawing/2014/main" id="{A6F5950E-C606-68A7-EFAB-F5626AD6CE08}"/>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81179795-7A9A-9D73-A2EA-2072DF2375AD}"/>
              </a:ext>
            </a:extLst>
          </p:cNvPr>
          <p:cNvSpPr>
            <a:spLocks noGrp="1"/>
          </p:cNvSpPr>
          <p:nvPr>
            <p:ph type="sldNum" sz="quarter" idx="12"/>
          </p:nvPr>
        </p:nvSpPr>
        <p:spPr/>
        <p:txBody>
          <a:bodyPr/>
          <a:lstStyle/>
          <a:p>
            <a:fld id="{6AC179A3-28CB-40D5-9931-5BF81BBB592E}" type="slidenum">
              <a:rPr lang="en-US" smtClean="0"/>
              <a:t>‹#›</a:t>
            </a:fld>
            <a:endParaRPr lang="en-US"/>
          </a:p>
        </p:txBody>
      </p:sp>
    </p:spTree>
    <p:extLst>
      <p:ext uri="{BB962C8B-B14F-4D97-AF65-F5344CB8AC3E}">
        <p14:creationId xmlns:p14="http://schemas.microsoft.com/office/powerpoint/2010/main" val="3756204759"/>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B111C-A2F7-451E-0EC1-E68A4F515D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C85A84-C421-DDE4-096B-07A96D6FDC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240B6-E885-FC30-B285-4F24E2533C3A}"/>
              </a:ext>
            </a:extLst>
          </p:cNvPr>
          <p:cNvSpPr>
            <a:spLocks noGrp="1"/>
          </p:cNvSpPr>
          <p:nvPr>
            <p:ph type="dt" sz="half" idx="10"/>
          </p:nvPr>
        </p:nvSpPr>
        <p:spPr/>
        <p:txBody>
          <a:bodyPr/>
          <a:lstStyle/>
          <a:p>
            <a:fld id="{DBEFF5F4-5489-44D0-951C-693FF776AD57}" type="datetimeFigureOut">
              <a:rPr lang="en-US" smtClean="0"/>
              <a:t>12/4/2023</a:t>
            </a:fld>
            <a:endParaRPr lang="en-US"/>
          </a:p>
        </p:txBody>
      </p:sp>
      <p:sp>
        <p:nvSpPr>
          <p:cNvPr id="5" name="Footer Placeholder 4">
            <a:extLst>
              <a:ext uri="{FF2B5EF4-FFF2-40B4-BE49-F238E27FC236}">
                <a16:creationId xmlns:a16="http://schemas.microsoft.com/office/drawing/2014/main" id="{29B0C9C9-53B1-C134-4D53-071A5298D7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FB112A-6816-9552-F181-F5180F7BAFE3}"/>
              </a:ext>
            </a:extLst>
          </p:cNvPr>
          <p:cNvSpPr>
            <a:spLocks noGrp="1"/>
          </p:cNvSpPr>
          <p:nvPr>
            <p:ph type="sldNum" sz="quarter" idx="12"/>
          </p:nvPr>
        </p:nvSpPr>
        <p:spPr/>
        <p:txBody>
          <a:bodyPr/>
          <a:lstStyle/>
          <a:p>
            <a:fld id="{6AC179A3-28CB-40D5-9931-5BF81BBB592E}" type="slidenum">
              <a:rPr lang="en-US" smtClean="0"/>
              <a:t>‹#›</a:t>
            </a:fld>
            <a:endParaRPr lang="en-US"/>
          </a:p>
        </p:txBody>
      </p:sp>
      <p:pic>
        <p:nvPicPr>
          <p:cNvPr id="7" name="Picture 6" descr="Icon&#10;&#10;Description automatically generated">
            <a:extLst>
              <a:ext uri="{FF2B5EF4-FFF2-40B4-BE49-F238E27FC236}">
                <a16:creationId xmlns:a16="http://schemas.microsoft.com/office/drawing/2014/main" id="{71FCE7EF-4FD7-5398-AC66-E1F54C3D5B41}"/>
              </a:ext>
            </a:extLst>
          </p:cNvPr>
          <p:cNvPicPr>
            <a:picLocks noChangeAspect="1"/>
          </p:cNvPicPr>
          <p:nvPr userDrawn="1"/>
        </p:nvPicPr>
        <p:blipFill>
          <a:blip r:embed="rId2">
            <a:duotone>
              <a:schemeClr val="bg2">
                <a:shade val="45000"/>
                <a:satMod val="135000"/>
              </a:schemeClr>
              <a:prstClr val="white"/>
            </a:duotone>
            <a:alphaModFix amt="20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40364" y="-701815"/>
            <a:ext cx="8433918" cy="8261629"/>
          </a:xfrm>
          <a:prstGeom prst="rect">
            <a:avLst/>
          </a:prstGeom>
        </p:spPr>
      </p:pic>
    </p:spTree>
    <p:extLst>
      <p:ext uri="{BB962C8B-B14F-4D97-AF65-F5344CB8AC3E}">
        <p14:creationId xmlns:p14="http://schemas.microsoft.com/office/powerpoint/2010/main" val="483509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DEBA3-8133-7937-8A46-E5B8C9194B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9BE9AD-2336-0EEA-98B5-0AB4A2F58A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F2F990-2A53-9981-34AF-4C45544EB98D}"/>
              </a:ext>
            </a:extLst>
          </p:cNvPr>
          <p:cNvSpPr>
            <a:spLocks noGrp="1"/>
          </p:cNvSpPr>
          <p:nvPr>
            <p:ph type="dt" sz="half" idx="10"/>
          </p:nvPr>
        </p:nvSpPr>
        <p:spPr/>
        <p:txBody>
          <a:bodyPr/>
          <a:lstStyle/>
          <a:p>
            <a:fld id="{DC3F66AE-E1C1-4B5A-9981-D6ED7614366C}" type="datetime8">
              <a:rPr lang="en-NG" smtClean="0"/>
              <a:t>12/04/2023 12:08</a:t>
            </a:fld>
            <a:endParaRPr lang="en-NG"/>
          </a:p>
        </p:txBody>
      </p:sp>
      <p:sp>
        <p:nvSpPr>
          <p:cNvPr id="5" name="Footer Placeholder 4">
            <a:extLst>
              <a:ext uri="{FF2B5EF4-FFF2-40B4-BE49-F238E27FC236}">
                <a16:creationId xmlns:a16="http://schemas.microsoft.com/office/drawing/2014/main" id="{6BF239C0-0AE0-9C9D-4571-14E34CEA5D1B}"/>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611D0030-6C29-0F99-7130-E9E7A270BCA7}"/>
              </a:ext>
            </a:extLst>
          </p:cNvPr>
          <p:cNvSpPr>
            <a:spLocks noGrp="1"/>
          </p:cNvSpPr>
          <p:nvPr>
            <p:ph type="sldNum" sz="quarter" idx="12"/>
          </p:nvPr>
        </p:nvSpPr>
        <p:spPr/>
        <p:txBody>
          <a:bodyPr/>
          <a:lstStyle/>
          <a:p>
            <a:fld id="{6AC179A3-28CB-40D5-9931-5BF81BBB592E}" type="slidenum">
              <a:rPr lang="en-US" smtClean="0"/>
              <a:t>‹#›</a:t>
            </a:fld>
            <a:endParaRPr lang="en-US"/>
          </a:p>
        </p:txBody>
      </p:sp>
      <p:pic>
        <p:nvPicPr>
          <p:cNvPr id="7" name="Picture 6">
            <a:extLst>
              <a:ext uri="{FF2B5EF4-FFF2-40B4-BE49-F238E27FC236}">
                <a16:creationId xmlns:a16="http://schemas.microsoft.com/office/drawing/2014/main" id="{3501FEAA-CDB8-287D-C990-DBDC11A04B32}"/>
              </a:ext>
            </a:extLst>
          </p:cNvPr>
          <p:cNvPicPr>
            <a:picLocks noChangeAspect="1"/>
          </p:cNvPicPr>
          <p:nvPr userDrawn="1"/>
        </p:nvPicPr>
        <p:blipFill>
          <a:blip r:embed="rId2">
            <a:extLst>
              <a:ext uri="{28A0092B-C50C-407E-A947-70E740481C1C}">
                <a14:useLocalDpi xmlns:a14="http://schemas.microsoft.com/office/drawing/2010/main" val="0"/>
              </a:ext>
            </a:extLst>
          </a:blip>
          <a:srcRect t="7319" b="7319"/>
          <a:stretch/>
        </p:blipFill>
        <p:spPr>
          <a:xfrm>
            <a:off x="0" y="-103976"/>
            <a:ext cx="4338084" cy="3627428"/>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338863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9D8DF-D428-9348-EA1E-8A8B64030C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FF1A08-FD78-DAE5-0F9C-FBBB7E3E09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E3FD22-422F-43DA-32A6-0274CFA472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32EEAC-D4B3-1628-D586-2AB76BAB63AE}"/>
              </a:ext>
            </a:extLst>
          </p:cNvPr>
          <p:cNvSpPr>
            <a:spLocks noGrp="1"/>
          </p:cNvSpPr>
          <p:nvPr>
            <p:ph type="dt" sz="half" idx="10"/>
          </p:nvPr>
        </p:nvSpPr>
        <p:spPr/>
        <p:txBody>
          <a:bodyPr/>
          <a:lstStyle/>
          <a:p>
            <a:fld id="{DBEFF5F4-5489-44D0-951C-693FF776AD57}" type="datetimeFigureOut">
              <a:rPr lang="en-US" smtClean="0"/>
              <a:t>12/4/2023</a:t>
            </a:fld>
            <a:endParaRPr lang="en-US"/>
          </a:p>
        </p:txBody>
      </p:sp>
      <p:sp>
        <p:nvSpPr>
          <p:cNvPr id="6" name="Footer Placeholder 5">
            <a:extLst>
              <a:ext uri="{FF2B5EF4-FFF2-40B4-BE49-F238E27FC236}">
                <a16:creationId xmlns:a16="http://schemas.microsoft.com/office/drawing/2014/main" id="{6CFF3EFF-4B9C-EF83-8775-10161D25D3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1373DA-3BAD-829E-3AA1-265772868965}"/>
              </a:ext>
            </a:extLst>
          </p:cNvPr>
          <p:cNvSpPr>
            <a:spLocks noGrp="1"/>
          </p:cNvSpPr>
          <p:nvPr>
            <p:ph type="sldNum" sz="quarter" idx="12"/>
          </p:nvPr>
        </p:nvSpPr>
        <p:spPr/>
        <p:txBody>
          <a:bodyPr/>
          <a:lstStyle/>
          <a:p>
            <a:fld id="{6AC179A3-28CB-40D5-9931-5BF81BBB592E}" type="slidenum">
              <a:rPr lang="en-US" smtClean="0"/>
              <a:t>‹#›</a:t>
            </a:fld>
            <a:endParaRPr lang="en-US"/>
          </a:p>
        </p:txBody>
      </p:sp>
    </p:spTree>
    <p:extLst>
      <p:ext uri="{BB962C8B-B14F-4D97-AF65-F5344CB8AC3E}">
        <p14:creationId xmlns:p14="http://schemas.microsoft.com/office/powerpoint/2010/main" val="1288546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376EF-80A5-5FEC-7AEF-266A8F7BAC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DD8DAF-A4A6-107B-62B9-A00426812E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2A041D-E8D1-E416-74A0-4A1CB76C40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98D27C-99EB-39EF-52B7-CA965E4B51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678E35-0E49-F32A-4C46-07D813CFE0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DB30E5-C674-269C-8439-ECBEEBC0B584}"/>
              </a:ext>
            </a:extLst>
          </p:cNvPr>
          <p:cNvSpPr>
            <a:spLocks noGrp="1"/>
          </p:cNvSpPr>
          <p:nvPr>
            <p:ph type="dt" sz="half" idx="10"/>
          </p:nvPr>
        </p:nvSpPr>
        <p:spPr/>
        <p:txBody>
          <a:bodyPr/>
          <a:lstStyle/>
          <a:p>
            <a:fld id="{CDFA6565-B11C-43DD-9003-62DD428B456F}" type="datetime8">
              <a:rPr lang="en-NG" smtClean="0"/>
              <a:t>12/04/2023 12:08</a:t>
            </a:fld>
            <a:endParaRPr lang="en-NG"/>
          </a:p>
        </p:txBody>
      </p:sp>
      <p:sp>
        <p:nvSpPr>
          <p:cNvPr id="8" name="Footer Placeholder 7">
            <a:extLst>
              <a:ext uri="{FF2B5EF4-FFF2-40B4-BE49-F238E27FC236}">
                <a16:creationId xmlns:a16="http://schemas.microsoft.com/office/drawing/2014/main" id="{2482CF1E-FF53-E670-6371-DE4F2C2CF66D}"/>
              </a:ext>
            </a:extLst>
          </p:cNvPr>
          <p:cNvSpPr>
            <a:spLocks noGrp="1"/>
          </p:cNvSpPr>
          <p:nvPr>
            <p:ph type="ftr" sz="quarter" idx="11"/>
          </p:nvPr>
        </p:nvSpPr>
        <p:spPr/>
        <p:txBody>
          <a:bodyPr/>
          <a:lstStyle/>
          <a:p>
            <a:endParaRPr lang="en-NG"/>
          </a:p>
        </p:txBody>
      </p:sp>
      <p:sp>
        <p:nvSpPr>
          <p:cNvPr id="9" name="Slide Number Placeholder 8">
            <a:extLst>
              <a:ext uri="{FF2B5EF4-FFF2-40B4-BE49-F238E27FC236}">
                <a16:creationId xmlns:a16="http://schemas.microsoft.com/office/drawing/2014/main" id="{26E511A9-A208-2B36-223F-88E00D83B72A}"/>
              </a:ext>
            </a:extLst>
          </p:cNvPr>
          <p:cNvSpPr>
            <a:spLocks noGrp="1"/>
          </p:cNvSpPr>
          <p:nvPr>
            <p:ph type="sldNum" sz="quarter" idx="12"/>
          </p:nvPr>
        </p:nvSpPr>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3312749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9738-69F6-A730-5670-1FA97357A9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0EC1ABF-28B5-9496-AA28-53A5351394E4}"/>
              </a:ext>
            </a:extLst>
          </p:cNvPr>
          <p:cNvSpPr>
            <a:spLocks noGrp="1"/>
          </p:cNvSpPr>
          <p:nvPr>
            <p:ph type="dt" sz="half" idx="10"/>
          </p:nvPr>
        </p:nvSpPr>
        <p:spPr/>
        <p:txBody>
          <a:bodyPr/>
          <a:lstStyle/>
          <a:p>
            <a:fld id="{7E3FF1FD-3835-4FBE-BE49-28F251712F65}" type="datetime8">
              <a:rPr lang="en-NG" smtClean="0"/>
              <a:t>12/04/2023 12:08</a:t>
            </a:fld>
            <a:endParaRPr lang="en-NG"/>
          </a:p>
        </p:txBody>
      </p:sp>
      <p:sp>
        <p:nvSpPr>
          <p:cNvPr id="4" name="Footer Placeholder 3">
            <a:extLst>
              <a:ext uri="{FF2B5EF4-FFF2-40B4-BE49-F238E27FC236}">
                <a16:creationId xmlns:a16="http://schemas.microsoft.com/office/drawing/2014/main" id="{21901514-1187-A932-6741-4569DF378F38}"/>
              </a:ext>
            </a:extLst>
          </p:cNvPr>
          <p:cNvSpPr>
            <a:spLocks noGrp="1"/>
          </p:cNvSpPr>
          <p:nvPr>
            <p:ph type="ftr" sz="quarter" idx="11"/>
          </p:nvPr>
        </p:nvSpPr>
        <p:spPr/>
        <p:txBody>
          <a:bodyPr/>
          <a:lstStyle/>
          <a:p>
            <a:endParaRPr lang="en-NG"/>
          </a:p>
        </p:txBody>
      </p:sp>
      <p:sp>
        <p:nvSpPr>
          <p:cNvPr id="5" name="Slide Number Placeholder 4">
            <a:extLst>
              <a:ext uri="{FF2B5EF4-FFF2-40B4-BE49-F238E27FC236}">
                <a16:creationId xmlns:a16="http://schemas.microsoft.com/office/drawing/2014/main" id="{EBC174A4-8497-0850-DD81-28940963526F}"/>
              </a:ext>
            </a:extLst>
          </p:cNvPr>
          <p:cNvSpPr>
            <a:spLocks noGrp="1"/>
          </p:cNvSpPr>
          <p:nvPr>
            <p:ph type="sldNum" sz="quarter" idx="12"/>
          </p:nvPr>
        </p:nvSpPr>
        <p:spPr/>
        <p:txBody>
          <a:bodyPr/>
          <a:lstStyle/>
          <a:p>
            <a:fld id="{F4E23400-A6C1-40E6-8B6A-FB34305BDE88}" type="slidenum">
              <a:rPr lang="en-NG" smtClean="0"/>
              <a:t>‹#›</a:t>
            </a:fld>
            <a:endParaRPr lang="en-NG"/>
          </a:p>
        </p:txBody>
      </p:sp>
      <p:pic>
        <p:nvPicPr>
          <p:cNvPr id="6" name="Picture 5" descr="Icon&#10;&#10;Description automatically generated">
            <a:extLst>
              <a:ext uri="{FF2B5EF4-FFF2-40B4-BE49-F238E27FC236}">
                <a16:creationId xmlns:a16="http://schemas.microsoft.com/office/drawing/2014/main" id="{57DFD52B-8F6B-3E4E-FCB9-85D3F80A667B}"/>
              </a:ext>
            </a:extLst>
          </p:cNvPr>
          <p:cNvPicPr>
            <a:picLocks noChangeAspect="1"/>
          </p:cNvPicPr>
          <p:nvPr userDrawn="1"/>
        </p:nvPicPr>
        <p:blipFill>
          <a:blip r:embed="rId2">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183482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9809E8-3B54-1676-7465-AF1BB1141374}"/>
              </a:ext>
            </a:extLst>
          </p:cNvPr>
          <p:cNvSpPr>
            <a:spLocks noGrp="1"/>
          </p:cNvSpPr>
          <p:nvPr>
            <p:ph type="dt" sz="half" idx="10"/>
          </p:nvPr>
        </p:nvSpPr>
        <p:spPr/>
        <p:txBody>
          <a:bodyPr/>
          <a:lstStyle/>
          <a:p>
            <a:fld id="{DBEFF5F4-5489-44D0-951C-693FF776AD57}" type="datetimeFigureOut">
              <a:rPr lang="en-US" smtClean="0"/>
              <a:t>12/4/2023</a:t>
            </a:fld>
            <a:endParaRPr lang="en-US"/>
          </a:p>
        </p:txBody>
      </p:sp>
      <p:sp>
        <p:nvSpPr>
          <p:cNvPr id="3" name="Footer Placeholder 2">
            <a:extLst>
              <a:ext uri="{FF2B5EF4-FFF2-40B4-BE49-F238E27FC236}">
                <a16:creationId xmlns:a16="http://schemas.microsoft.com/office/drawing/2014/main" id="{1E4B2B20-763F-8DDB-6682-3860ABC960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6BF3C0-94D7-8D97-D3C5-2D8033C9DD4A}"/>
              </a:ext>
            </a:extLst>
          </p:cNvPr>
          <p:cNvSpPr>
            <a:spLocks noGrp="1"/>
          </p:cNvSpPr>
          <p:nvPr>
            <p:ph type="sldNum" sz="quarter" idx="12"/>
          </p:nvPr>
        </p:nvSpPr>
        <p:spPr/>
        <p:txBody>
          <a:bodyPr/>
          <a:lstStyle/>
          <a:p>
            <a:fld id="{6AC179A3-28CB-40D5-9931-5BF81BBB592E}" type="slidenum">
              <a:rPr lang="en-US" smtClean="0"/>
              <a:t>‹#›</a:t>
            </a:fld>
            <a:endParaRPr lang="en-US"/>
          </a:p>
        </p:txBody>
      </p:sp>
      <p:pic>
        <p:nvPicPr>
          <p:cNvPr id="5" name="Picture 4" descr="Icon&#10;&#10;Description automatically generated">
            <a:extLst>
              <a:ext uri="{FF2B5EF4-FFF2-40B4-BE49-F238E27FC236}">
                <a16:creationId xmlns:a16="http://schemas.microsoft.com/office/drawing/2014/main" id="{AA500826-6493-961B-0B9D-BBA1A1976FE3}"/>
              </a:ext>
            </a:extLst>
          </p:cNvPr>
          <p:cNvPicPr>
            <a:picLocks noChangeAspect="1"/>
          </p:cNvPicPr>
          <p:nvPr userDrawn="1"/>
        </p:nvPicPr>
        <p:blipFill>
          <a:blip r:embed="rId2">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116368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77F0B-6DC6-99FB-4CF1-FECB486395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8496C9-296B-9840-AFD6-475C10330A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A640F0B-EF00-8507-313A-B118818100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022B10-3431-0836-795B-2EFC943577E4}"/>
              </a:ext>
            </a:extLst>
          </p:cNvPr>
          <p:cNvSpPr>
            <a:spLocks noGrp="1"/>
          </p:cNvSpPr>
          <p:nvPr>
            <p:ph type="dt" sz="half" idx="10"/>
          </p:nvPr>
        </p:nvSpPr>
        <p:spPr/>
        <p:txBody>
          <a:bodyPr/>
          <a:lstStyle/>
          <a:p>
            <a:fld id="{005DB5D7-2A78-4175-B282-F2CAD926D61B}" type="datetime8">
              <a:rPr lang="en-NG" smtClean="0"/>
              <a:t>12/04/2023 12:08</a:t>
            </a:fld>
            <a:endParaRPr lang="en-NG"/>
          </a:p>
        </p:txBody>
      </p:sp>
      <p:sp>
        <p:nvSpPr>
          <p:cNvPr id="6" name="Footer Placeholder 5">
            <a:extLst>
              <a:ext uri="{FF2B5EF4-FFF2-40B4-BE49-F238E27FC236}">
                <a16:creationId xmlns:a16="http://schemas.microsoft.com/office/drawing/2014/main" id="{FC383BD7-CF80-FF41-0D7F-00DD02BE952E}"/>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883F9B74-4EDC-FDFB-21B8-A6D3100E2D09}"/>
              </a:ext>
            </a:extLst>
          </p:cNvPr>
          <p:cNvSpPr>
            <a:spLocks noGrp="1"/>
          </p:cNvSpPr>
          <p:nvPr>
            <p:ph type="sldNum" sz="quarter" idx="12"/>
          </p:nvPr>
        </p:nvSpPr>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1831542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17F-CF33-16BC-2DE9-8FC5FB9A02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36E051-10ED-75D1-A5A7-3826C363F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C1C343-BE2A-6F10-2359-2AC4518005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8B06B8-2974-66CB-599A-148F9D2B51C6}"/>
              </a:ext>
            </a:extLst>
          </p:cNvPr>
          <p:cNvSpPr>
            <a:spLocks noGrp="1"/>
          </p:cNvSpPr>
          <p:nvPr>
            <p:ph type="dt" sz="half" idx="10"/>
          </p:nvPr>
        </p:nvSpPr>
        <p:spPr/>
        <p:txBody>
          <a:bodyPr/>
          <a:lstStyle/>
          <a:p>
            <a:fld id="{26B037D0-506D-49EC-8863-6F1F72A8504C}" type="datetime8">
              <a:rPr lang="en-NG" smtClean="0"/>
              <a:t>12/04/2023 12:08</a:t>
            </a:fld>
            <a:endParaRPr lang="en-NG"/>
          </a:p>
        </p:txBody>
      </p:sp>
      <p:sp>
        <p:nvSpPr>
          <p:cNvPr id="6" name="Footer Placeholder 5">
            <a:extLst>
              <a:ext uri="{FF2B5EF4-FFF2-40B4-BE49-F238E27FC236}">
                <a16:creationId xmlns:a16="http://schemas.microsoft.com/office/drawing/2014/main" id="{DED3188E-F3E0-8B7E-2D77-EE781BE88B09}"/>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D091A29C-3F2A-79AB-D7AA-65AE25CABCD7}"/>
              </a:ext>
            </a:extLst>
          </p:cNvPr>
          <p:cNvSpPr>
            <a:spLocks noGrp="1"/>
          </p:cNvSpPr>
          <p:nvPr>
            <p:ph type="sldNum" sz="quarter" idx="12"/>
          </p:nvPr>
        </p:nvSpPr>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16068292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83F0A-FC06-2782-94FE-FC5307572F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FBF849-40D6-96BF-6F40-DFDDFB1735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5ECE63-6639-5056-E199-CF4016BBA53E}"/>
              </a:ext>
            </a:extLst>
          </p:cNvPr>
          <p:cNvSpPr>
            <a:spLocks noGrp="1"/>
          </p:cNvSpPr>
          <p:nvPr>
            <p:ph type="dt" sz="half" idx="10"/>
          </p:nvPr>
        </p:nvSpPr>
        <p:spPr/>
        <p:txBody>
          <a:bodyPr/>
          <a:lstStyle/>
          <a:p>
            <a:fld id="{8528541A-323F-42A2-AAB0-EA8D06BEB39F}" type="datetime8">
              <a:rPr lang="en-NG" smtClean="0"/>
              <a:t>12/04/2023 12:08</a:t>
            </a:fld>
            <a:endParaRPr lang="en-NG"/>
          </a:p>
        </p:txBody>
      </p:sp>
      <p:sp>
        <p:nvSpPr>
          <p:cNvPr id="5" name="Footer Placeholder 4">
            <a:extLst>
              <a:ext uri="{FF2B5EF4-FFF2-40B4-BE49-F238E27FC236}">
                <a16:creationId xmlns:a16="http://schemas.microsoft.com/office/drawing/2014/main" id="{5E1EE255-2F34-173B-A125-A1386EE6BA6D}"/>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907237FA-3868-1C3B-7769-9BB9847509E7}"/>
              </a:ext>
            </a:extLst>
          </p:cNvPr>
          <p:cNvSpPr>
            <a:spLocks noGrp="1"/>
          </p:cNvSpPr>
          <p:nvPr>
            <p:ph type="sldNum" sz="quarter" idx="12"/>
          </p:nvPr>
        </p:nvSpPr>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3791952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090CCB-C6FE-C17F-4299-DF1F6083DC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5DD3C5-EA3F-FB62-780D-3D43CF968E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6F9BB2-5294-5BD4-F69F-58198C6F4A6B}"/>
              </a:ext>
            </a:extLst>
          </p:cNvPr>
          <p:cNvSpPr>
            <a:spLocks noGrp="1"/>
          </p:cNvSpPr>
          <p:nvPr>
            <p:ph type="dt" sz="half" idx="10"/>
          </p:nvPr>
        </p:nvSpPr>
        <p:spPr/>
        <p:txBody>
          <a:bodyPr/>
          <a:lstStyle/>
          <a:p>
            <a:fld id="{6A21BDA7-3F11-47AF-85A8-788A922FBC08}" type="datetime8">
              <a:rPr lang="en-NG" smtClean="0"/>
              <a:t>12/04/2023 12:08</a:t>
            </a:fld>
            <a:endParaRPr lang="en-NG"/>
          </a:p>
        </p:txBody>
      </p:sp>
      <p:sp>
        <p:nvSpPr>
          <p:cNvPr id="5" name="Footer Placeholder 4">
            <a:extLst>
              <a:ext uri="{FF2B5EF4-FFF2-40B4-BE49-F238E27FC236}">
                <a16:creationId xmlns:a16="http://schemas.microsoft.com/office/drawing/2014/main" id="{BE3B654D-865C-94A9-6EC4-5DA4F7938FF1}"/>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128BD390-2E5C-7667-3630-4C4E9997A0E6}"/>
              </a:ext>
            </a:extLst>
          </p:cNvPr>
          <p:cNvSpPr>
            <a:spLocks noGrp="1"/>
          </p:cNvSpPr>
          <p:nvPr>
            <p:ph type="sldNum" sz="quarter" idx="12"/>
          </p:nvPr>
        </p:nvSpPr>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4030235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13" name="Picture 12" descr="Icon&#10;&#10;Description automatically generated">
            <a:extLst>
              <a:ext uri="{FF2B5EF4-FFF2-40B4-BE49-F238E27FC236}">
                <a16:creationId xmlns:a16="http://schemas.microsoft.com/office/drawing/2014/main" id="{5F164083-C63B-498F-9AA4-EE02C5DD97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312" r="1" b="2364"/>
          <a:stretch/>
        </p:blipFill>
        <p:spPr>
          <a:xfrm>
            <a:off x="-191386" y="994632"/>
            <a:ext cx="4922874" cy="4116419"/>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1664116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C94C6CE-6824-4E7E-ACEC-D73C4FED998E}"/>
              </a:ext>
            </a:extLst>
          </p:cNvPr>
          <p:cNvSpPr>
            <a:spLocks noGrp="1"/>
          </p:cNvSpPr>
          <p:nvPr>
            <p:ph type="pic" sz="quarter" idx="10"/>
          </p:nvPr>
        </p:nvSpPr>
        <p:spPr>
          <a:xfrm>
            <a:off x="0" y="0"/>
            <a:ext cx="12192000" cy="6858000"/>
          </a:xfrm>
          <a:prstGeom prst="rect">
            <a:avLst/>
          </a:prstGeom>
          <a:solidFill>
            <a:schemeClr val="tx1">
              <a:lumMod val="50000"/>
              <a:lumOff val="50000"/>
              <a:alpha val="10000"/>
            </a:schemeClr>
          </a:solidFill>
        </p:spPr>
        <p:txBody>
          <a:bodyPr wrap="square">
            <a:noAutofit/>
          </a:bodyPr>
          <a:lstStyle>
            <a:lvl1pPr>
              <a:defRPr lang="en-US" sz="1400"/>
            </a:lvl1pPr>
          </a:lstStyle>
          <a:p>
            <a:pPr marL="0" lvl="0" indent="0">
              <a:buNone/>
            </a:pPr>
            <a:endParaRPr lang="en-US" dirty="0"/>
          </a:p>
        </p:txBody>
      </p:sp>
    </p:spTree>
    <p:extLst>
      <p:ext uri="{BB962C8B-B14F-4D97-AF65-F5344CB8AC3E}">
        <p14:creationId xmlns:p14="http://schemas.microsoft.com/office/powerpoint/2010/main" val="6973550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nodePh="1">
                                  <p:stCondLst>
                                    <p:cond delay="0"/>
                                  </p:stCondLst>
                                  <p:endCondLst>
                                    <p:cond evt="begin" delay="0">
                                      <p:tn val="5"/>
                                    </p:cond>
                                  </p:endCondLst>
                                  <p:childTnLst>
                                    <p:animScale>
                                      <p:cBhvr>
                                        <p:cTn id="6" dur="20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1.jpe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94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nvGrpSpPr>
          <p:cNvPr id="10" name="Group 9"/>
          <p:cNvGrpSpPr/>
          <p:nvPr userDrawn="1"/>
        </p:nvGrpSpPr>
        <p:grpSpPr>
          <a:xfrm>
            <a:off x="11562683" y="299207"/>
            <a:ext cx="198747" cy="54110"/>
            <a:chOff x="9002967" y="435292"/>
            <a:chExt cx="298120" cy="81177"/>
          </a:xfrm>
        </p:grpSpPr>
        <p:cxnSp>
          <p:nvCxnSpPr>
            <p:cNvPr id="11" name="Straight Connector 10"/>
            <p:cNvCxnSpPr/>
            <p:nvPr userDrawn="1"/>
          </p:nvCxnSpPr>
          <p:spPr>
            <a:xfrm>
              <a:off x="9002967" y="435292"/>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9002967" y="516469"/>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79520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Lst>
  <p:hf sldNum="0" hdr="0" dt="0"/>
  <p:txStyles>
    <p:titleStyle>
      <a:lvl1pPr algn="l" defTabSz="609539"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385" indent="-152385" algn="l" defTabSz="609539" rtl="0" eaLnBrk="1" latinLnBrk="0" hangingPunct="1">
        <a:lnSpc>
          <a:spcPct val="90000"/>
        </a:lnSpc>
        <a:spcBef>
          <a:spcPts val="667"/>
        </a:spcBef>
        <a:buFont typeface="Arial" panose="020B0604020202020204" pitchFamily="34" charset="0"/>
        <a:buChar char="•"/>
        <a:defRPr sz="1866" kern="1200">
          <a:solidFill>
            <a:schemeClr val="tx1"/>
          </a:solidFill>
          <a:latin typeface="+mn-lt"/>
          <a:ea typeface="+mn-ea"/>
          <a:cs typeface="+mn-cs"/>
        </a:defRPr>
      </a:lvl1pPr>
      <a:lvl2pPr marL="457154" indent="-152385" algn="l" defTabSz="609539"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1924" indent="-152385" algn="l" defTabSz="609539"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69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46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23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00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577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54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D4941C-02E2-B17F-2D96-942992A1A4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4547EB-0741-F415-DADA-3B3EFDC97F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CACE8C-255B-EC3D-CDD8-7313EEC50F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8BE64-79B4-4FE1-A7B3-37F2845E92F7}" type="datetime8">
              <a:rPr lang="en-NG" smtClean="0"/>
              <a:t>12/04/2023 12:08</a:t>
            </a:fld>
            <a:endParaRPr lang="en-NG"/>
          </a:p>
        </p:txBody>
      </p:sp>
      <p:sp>
        <p:nvSpPr>
          <p:cNvPr id="5" name="Footer Placeholder 4">
            <a:extLst>
              <a:ext uri="{FF2B5EF4-FFF2-40B4-BE49-F238E27FC236}">
                <a16:creationId xmlns:a16="http://schemas.microsoft.com/office/drawing/2014/main" id="{2A49F156-4A4D-6CCA-CDAC-441A26939A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G"/>
          </a:p>
        </p:txBody>
      </p:sp>
      <p:sp>
        <p:nvSpPr>
          <p:cNvPr id="6" name="Slide Number Placeholder 5">
            <a:extLst>
              <a:ext uri="{FF2B5EF4-FFF2-40B4-BE49-F238E27FC236}">
                <a16:creationId xmlns:a16="http://schemas.microsoft.com/office/drawing/2014/main" id="{698E570E-A03B-EFD9-5A86-B359B4B931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C179A3-28CB-40D5-9931-5BF81BBB592E}" type="slidenum">
              <a:rPr lang="en-US" smtClean="0"/>
              <a:t>‹#›</a:t>
            </a:fld>
            <a:endParaRPr lang="en-US"/>
          </a:p>
        </p:txBody>
      </p:sp>
      <p:pic>
        <p:nvPicPr>
          <p:cNvPr id="7" name="Picture 6">
            <a:extLst>
              <a:ext uri="{FF2B5EF4-FFF2-40B4-BE49-F238E27FC236}">
                <a16:creationId xmlns:a16="http://schemas.microsoft.com/office/drawing/2014/main" id="{CD206ECD-C78B-39F6-BDCE-540B51085CD3}"/>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t="58079" r="1380" b="-3900"/>
          <a:stretch/>
        </p:blipFill>
        <p:spPr>
          <a:xfrm>
            <a:off x="9083066" y="6197675"/>
            <a:ext cx="2270734" cy="367301"/>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5A5C9637-FD0B-A2FC-70F9-9FA737186B14}"/>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9937483" y="368449"/>
            <a:ext cx="1416317" cy="269745"/>
          </a:xfrm>
          <a:prstGeom prst="rect">
            <a:avLst/>
          </a:prstGeom>
        </p:spPr>
      </p:pic>
    </p:spTree>
    <p:extLst>
      <p:ext uri="{BB962C8B-B14F-4D97-AF65-F5344CB8AC3E}">
        <p14:creationId xmlns:p14="http://schemas.microsoft.com/office/powerpoint/2010/main" val="219481478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13"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5.xml"/><Relationship Id="rId5" Type="http://schemas.openxmlformats.org/officeDocument/2006/relationships/image" Target="../media/image32.jpeg"/><Relationship Id="rId4" Type="http://schemas.openxmlformats.org/officeDocument/2006/relationships/image" Target="../media/image3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5.xml"/><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D180860-0A53-46D3-8D66-AF6C8BD2C493}"/>
              </a:ext>
            </a:extLst>
          </p:cNvPr>
          <p:cNvSpPr>
            <a:spLocks noGrp="1"/>
          </p:cNvSpPr>
          <p:nvPr>
            <p:ph type="subTitle" idx="4294967295"/>
          </p:nvPr>
        </p:nvSpPr>
        <p:spPr>
          <a:xfrm>
            <a:off x="4132396" y="2643187"/>
            <a:ext cx="6994407" cy="1717058"/>
          </a:xfrm>
        </p:spPr>
        <p:txBody>
          <a:bodyPr>
            <a:noAutofit/>
          </a:bodyPr>
          <a:lstStyle/>
          <a:p>
            <a:pPr marL="0" indent="0" algn="ctr">
              <a:buNone/>
            </a:pPr>
            <a:r>
              <a:rPr lang="en-US" sz="5000" b="1" dirty="0">
                <a:solidFill>
                  <a:srgbClr val="002060"/>
                </a:solidFill>
                <a:effectLst>
                  <a:outerShdw blurRad="38100" dist="38100" dir="2700000" algn="tl">
                    <a:srgbClr val="000000">
                      <a:alpha val="43137"/>
                    </a:srgbClr>
                  </a:outerShdw>
                </a:effectLst>
                <a:latin typeface="Avenir Next LT Pro" panose="020B0504020202020204" pitchFamily="34" charset="0"/>
              </a:rPr>
              <a:t>Workplace Ethics and Employee Lifecycle</a:t>
            </a:r>
          </a:p>
        </p:txBody>
      </p:sp>
    </p:spTree>
    <p:extLst>
      <p:ext uri="{BB962C8B-B14F-4D97-AF65-F5344CB8AC3E}">
        <p14:creationId xmlns:p14="http://schemas.microsoft.com/office/powerpoint/2010/main" val="2400204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134">
            <a:extLst>
              <a:ext uri="{FF2B5EF4-FFF2-40B4-BE49-F238E27FC236}">
                <a16:creationId xmlns:a16="http://schemas.microsoft.com/office/drawing/2014/main" id="{4C96669F-7F72-9503-08E5-D589FC2593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5EEFBA4-66E4-66E4-78F7-2A4266A4D9D4}"/>
              </a:ext>
            </a:extLst>
          </p:cNvPr>
          <p:cNvSpPr txBox="1"/>
          <p:nvPr/>
        </p:nvSpPr>
        <p:spPr>
          <a:xfrm>
            <a:off x="402020" y="1537330"/>
            <a:ext cx="6674069" cy="3606170"/>
          </a:xfrm>
          <a:prstGeom prst="rect">
            <a:avLst/>
          </a:prstGeom>
        </p:spPr>
        <p:txBody>
          <a:bodyPr vert="horz" lIns="91440" tIns="45720" rIns="91440" bIns="45720" rtlCol="0">
            <a:normAutofit/>
          </a:bodyPr>
          <a:lstStyle/>
          <a:p>
            <a:pPr algn="just">
              <a:lnSpc>
                <a:spcPct val="110000"/>
              </a:lnSpc>
              <a:spcAft>
                <a:spcPts val="800"/>
              </a:spcAft>
            </a:pPr>
            <a:r>
              <a:rPr lang="en-US" sz="2400" dirty="0">
                <a:solidFill>
                  <a:schemeClr val="accent1">
                    <a:lumMod val="75000"/>
                  </a:schemeClr>
                </a:solidFill>
                <a:effectLst/>
                <a:latin typeface="Avenir Next LT Pro" panose="020B0504020202020204" pitchFamily="34" charset="0"/>
              </a:rPr>
              <a:t>“In an ideal workplace, structures and relationships will work together around core values that transcend self‐interest. </a:t>
            </a:r>
          </a:p>
          <a:p>
            <a:pPr algn="just">
              <a:lnSpc>
                <a:spcPct val="110000"/>
              </a:lnSpc>
              <a:spcAft>
                <a:spcPts val="800"/>
              </a:spcAft>
            </a:pPr>
            <a:r>
              <a:rPr lang="en-US" sz="2400" dirty="0">
                <a:solidFill>
                  <a:schemeClr val="accent1">
                    <a:lumMod val="75000"/>
                  </a:schemeClr>
                </a:solidFill>
                <a:effectLst/>
                <a:latin typeface="Avenir Next LT Pro" panose="020B0504020202020204" pitchFamily="34" charset="0"/>
              </a:rPr>
              <a:t>Core values will inspire value‐creating efforts as employees feel inspired to do what is right, even when the right thing is hard to do”</a:t>
            </a:r>
          </a:p>
          <a:p>
            <a:pPr>
              <a:lnSpc>
                <a:spcPct val="90000"/>
              </a:lnSpc>
              <a:spcAft>
                <a:spcPts val="800"/>
              </a:spcAft>
            </a:pPr>
            <a:endParaRPr lang="en-US" sz="1500" i="1" dirty="0">
              <a:solidFill>
                <a:schemeClr val="accent1">
                  <a:lumMod val="75000"/>
                </a:schemeClr>
              </a:solidFill>
              <a:latin typeface="Avenir Next LT Pro" panose="020B0504020202020204" pitchFamily="34" charset="0"/>
            </a:endParaRPr>
          </a:p>
          <a:p>
            <a:pPr>
              <a:lnSpc>
                <a:spcPct val="90000"/>
              </a:lnSpc>
              <a:spcAft>
                <a:spcPts val="800"/>
              </a:spcAft>
            </a:pPr>
            <a:r>
              <a:rPr lang="en-US" i="1" dirty="0">
                <a:solidFill>
                  <a:schemeClr val="accent1">
                    <a:lumMod val="75000"/>
                  </a:schemeClr>
                </a:solidFill>
                <a:effectLst/>
                <a:latin typeface="Avenir Next LT Pro" panose="020B0504020202020204" pitchFamily="34" charset="0"/>
              </a:rPr>
              <a:t>SHRM Foundation – Shaping an Ethical Workplace Culture</a:t>
            </a:r>
          </a:p>
        </p:txBody>
      </p:sp>
      <p:pic>
        <p:nvPicPr>
          <p:cNvPr id="7" name="Picture 2" descr="The Key Elements of the Smart Workplace">
            <a:extLst>
              <a:ext uri="{FF2B5EF4-FFF2-40B4-BE49-F238E27FC236}">
                <a16:creationId xmlns:a16="http://schemas.microsoft.com/office/drawing/2014/main" id="{57427655-595F-09E9-4541-AFCDD75637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96" r="14294"/>
          <a:stretch/>
        </p:blipFill>
        <p:spPr bwMode="auto">
          <a:xfrm>
            <a:off x="6710918" y="857255"/>
            <a:ext cx="4682296" cy="5385256"/>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60584029-7D79-6967-5EF9-F244E65CFAE9}"/>
              </a:ext>
            </a:extLst>
          </p:cNvPr>
          <p:cNvSpPr>
            <a:spLocks noGrp="1"/>
          </p:cNvSpPr>
          <p:nvPr>
            <p:ph type="title"/>
          </p:nvPr>
        </p:nvSpPr>
        <p:spPr>
          <a:xfrm>
            <a:off x="2833657" y="718157"/>
            <a:ext cx="2647426" cy="612820"/>
          </a:xfrm>
        </p:spPr>
        <p:txBody>
          <a:bodyPr>
            <a:normAutofit/>
          </a:bodyPr>
          <a:lstStyle/>
          <a:p>
            <a:r>
              <a:rPr lang="en-US" sz="3200" b="1" dirty="0">
                <a:solidFill>
                  <a:schemeClr val="accent1">
                    <a:lumMod val="75000"/>
                  </a:schemeClr>
                </a:solidFill>
                <a:latin typeface="Avenir Next LT Pro" panose="020B0504020202020204" pitchFamily="34" charset="0"/>
              </a:rPr>
              <a:t>Introduction</a:t>
            </a:r>
          </a:p>
        </p:txBody>
      </p:sp>
    </p:spTree>
    <p:extLst>
      <p:ext uri="{BB962C8B-B14F-4D97-AF65-F5344CB8AC3E}">
        <p14:creationId xmlns:p14="http://schemas.microsoft.com/office/powerpoint/2010/main" val="4007415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7BC2C55-3D14-D856-335D-F785DBDC17CF}"/>
              </a:ext>
            </a:extLst>
          </p:cNvPr>
          <p:cNvSpPr>
            <a:spLocks noGrp="1"/>
          </p:cNvSpPr>
          <p:nvPr>
            <p:ph type="title"/>
          </p:nvPr>
        </p:nvSpPr>
        <p:spPr>
          <a:xfrm>
            <a:off x="4226408" y="258888"/>
            <a:ext cx="2647426" cy="612820"/>
          </a:xfrm>
        </p:spPr>
        <p:txBody>
          <a:bodyPr>
            <a:normAutofit/>
          </a:bodyPr>
          <a:lstStyle/>
          <a:p>
            <a:r>
              <a:rPr lang="en-US" sz="3200" b="1" dirty="0">
                <a:solidFill>
                  <a:schemeClr val="accent1">
                    <a:lumMod val="75000"/>
                  </a:schemeClr>
                </a:solidFill>
                <a:latin typeface="Avenir Next LT Pro" panose="020B0504020202020204" pitchFamily="34" charset="0"/>
              </a:rPr>
              <a:t>Work Ethics</a:t>
            </a:r>
          </a:p>
        </p:txBody>
      </p:sp>
      <p:sp>
        <p:nvSpPr>
          <p:cNvPr id="6" name="TextBox 5">
            <a:extLst>
              <a:ext uri="{FF2B5EF4-FFF2-40B4-BE49-F238E27FC236}">
                <a16:creationId xmlns:a16="http://schemas.microsoft.com/office/drawing/2014/main" id="{3CA24862-1AF5-6951-4BCF-8CB953511100}"/>
              </a:ext>
            </a:extLst>
          </p:cNvPr>
          <p:cNvSpPr txBox="1"/>
          <p:nvPr/>
        </p:nvSpPr>
        <p:spPr>
          <a:xfrm>
            <a:off x="1305407" y="6026968"/>
            <a:ext cx="8489427" cy="572144"/>
          </a:xfrm>
          <a:prstGeom prst="rect">
            <a:avLst/>
          </a:prstGeom>
          <a:noFill/>
        </p:spPr>
        <p:txBody>
          <a:bodyPr wrap="square">
            <a:spAutoFit/>
          </a:bodyPr>
          <a:lstStyle/>
          <a:p>
            <a:pPr algn="just">
              <a:lnSpc>
                <a:spcPct val="107000"/>
              </a:lnSpc>
              <a:spcAft>
                <a:spcPts val="800"/>
              </a:spcAft>
            </a:pPr>
            <a:r>
              <a:rPr lang="en-GB" sz="1500" i="1" dirty="0">
                <a:solidFill>
                  <a:schemeClr val="bg1"/>
                </a:solidFill>
                <a:effectLst/>
                <a:highlight>
                  <a:srgbClr val="000080"/>
                </a:highlight>
                <a:latin typeface="Avenir Next LT Pro" panose="020B0504020202020204" pitchFamily="34" charset="0"/>
                <a:ea typeface="Calibri" panose="020F0502020204030204" pitchFamily="34" charset="0"/>
                <a:cs typeface="Times New Roman" panose="02020603050405020304" pitchFamily="18" charset="0"/>
              </a:rPr>
              <a:t>According to the Ethics Resource Center’s 2013 National Business Ethics survey, 41 percent of US workers reported they had witnessed or observed unethical or illegal misconduct on the job.   </a:t>
            </a:r>
          </a:p>
        </p:txBody>
      </p:sp>
      <p:graphicFrame>
        <p:nvGraphicFramePr>
          <p:cNvPr id="9" name="TextBox 6">
            <a:extLst>
              <a:ext uri="{FF2B5EF4-FFF2-40B4-BE49-F238E27FC236}">
                <a16:creationId xmlns:a16="http://schemas.microsoft.com/office/drawing/2014/main" id="{7EE91389-1EC6-EBB2-E053-C3AC46734F67}"/>
              </a:ext>
            </a:extLst>
          </p:cNvPr>
          <p:cNvGraphicFramePr/>
          <p:nvPr>
            <p:extLst>
              <p:ext uri="{D42A27DB-BD31-4B8C-83A1-F6EECF244321}">
                <p14:modId xmlns:p14="http://schemas.microsoft.com/office/powerpoint/2010/main" val="3544251869"/>
              </p:ext>
            </p:extLst>
          </p:nvPr>
        </p:nvGraphicFramePr>
        <p:xfrm>
          <a:off x="545726" y="1013948"/>
          <a:ext cx="10599793" cy="46018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7484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687" y="232255"/>
            <a:ext cx="7235552" cy="773586"/>
          </a:xfrm>
        </p:spPr>
        <p:txBody>
          <a:bodyPr>
            <a:noAutofit/>
          </a:bodyPr>
          <a:lstStyle/>
          <a:p>
            <a:pPr>
              <a:spcAft>
                <a:spcPts val="1067"/>
              </a:spcAft>
            </a:pPr>
            <a:r>
              <a:rPr lang="en-GB" sz="3200" b="1"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Positive results of an ethical climate</a:t>
            </a:r>
          </a:p>
        </p:txBody>
      </p:sp>
      <p:sp>
        <p:nvSpPr>
          <p:cNvPr id="10" name="TextBox 9">
            <a:extLst>
              <a:ext uri="{FF2B5EF4-FFF2-40B4-BE49-F238E27FC236}">
                <a16:creationId xmlns:a16="http://schemas.microsoft.com/office/drawing/2014/main" id="{55955A9B-2550-47C7-8E3A-4AC96EE5F5D5}"/>
              </a:ext>
            </a:extLst>
          </p:cNvPr>
          <p:cNvSpPr txBox="1"/>
          <p:nvPr/>
        </p:nvSpPr>
        <p:spPr>
          <a:xfrm>
            <a:off x="8609888" y="2122199"/>
            <a:ext cx="3328112" cy="2613601"/>
          </a:xfrm>
          <a:prstGeom prst="rect">
            <a:avLst/>
          </a:prstGeom>
          <a:noFill/>
        </p:spPr>
        <p:txBody>
          <a:bodyPr wrap="square">
            <a:spAutoFit/>
          </a:bodyPr>
          <a:lstStyle/>
          <a:p>
            <a:pPr>
              <a:lnSpc>
                <a:spcPct val="107000"/>
              </a:lnSpc>
              <a:spcAft>
                <a:spcPts val="1067"/>
              </a:spcAft>
            </a:pPr>
            <a:r>
              <a:rPr lang="en-GB" sz="2000" b="1" dirty="0">
                <a:solidFill>
                  <a:srgbClr val="FF0000"/>
                </a:solidFill>
                <a:latin typeface="Avenir Next LT Pro" panose="020B0504020202020204" pitchFamily="34" charset="0"/>
                <a:ea typeface="Calibri" panose="020F0502020204030204" pitchFamily="34" charset="0"/>
                <a:cs typeface="Times New Roman" panose="02020603050405020304" pitchFamily="18" charset="0"/>
              </a:rPr>
              <a:t>Effects of Unethical Climate</a:t>
            </a:r>
            <a:endParaRPr lang="en-GB" sz="2000" dirty="0">
              <a:latin typeface="Avenir Next LT Pro" panose="020B0504020202020204" pitchFamily="34" charset="0"/>
              <a:ea typeface="Calibri" panose="020F0502020204030204" pitchFamily="34" charset="0"/>
              <a:cs typeface="Times New Roman" panose="02020603050405020304" pitchFamily="18" charset="0"/>
            </a:endParaRPr>
          </a:p>
          <a:p>
            <a:pPr marL="457189" indent="-457189">
              <a:lnSpc>
                <a:spcPct val="107000"/>
              </a:lnSpc>
              <a:spcAft>
                <a:spcPts val="1067"/>
              </a:spcAft>
              <a:buFont typeface="Arial" panose="020B0604020202020204" pitchFamily="34" charset="0"/>
              <a:buChar char="•"/>
            </a:pPr>
            <a:r>
              <a:rPr lang="en-GB" sz="20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High turnover</a:t>
            </a:r>
          </a:p>
          <a:p>
            <a:pPr marL="457189" indent="-457189">
              <a:lnSpc>
                <a:spcPct val="107000"/>
              </a:lnSpc>
              <a:spcAft>
                <a:spcPts val="1067"/>
              </a:spcAft>
              <a:buFont typeface="Arial" panose="020B0604020202020204" pitchFamily="34" charset="0"/>
              <a:buChar char="•"/>
            </a:pPr>
            <a:r>
              <a:rPr lang="en-GB" sz="20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Lower productivity</a:t>
            </a:r>
          </a:p>
          <a:p>
            <a:pPr marL="457189" indent="-457189">
              <a:lnSpc>
                <a:spcPct val="107000"/>
              </a:lnSpc>
              <a:spcAft>
                <a:spcPts val="1067"/>
              </a:spcAft>
              <a:buFont typeface="Arial" panose="020B0604020202020204" pitchFamily="34" charset="0"/>
              <a:buChar char="•"/>
            </a:pPr>
            <a:r>
              <a:rPr lang="en-GB" sz="20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Increased costs</a:t>
            </a:r>
          </a:p>
          <a:p>
            <a:pPr marL="457189" indent="-457189">
              <a:lnSpc>
                <a:spcPct val="107000"/>
              </a:lnSpc>
              <a:spcAft>
                <a:spcPts val="1067"/>
              </a:spcAft>
              <a:buFont typeface="Arial" panose="020B0604020202020204" pitchFamily="34" charset="0"/>
              <a:buChar char="•"/>
            </a:pPr>
            <a:r>
              <a:rPr lang="en-GB" sz="20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Poor morale</a:t>
            </a:r>
          </a:p>
        </p:txBody>
      </p:sp>
      <p:graphicFrame>
        <p:nvGraphicFramePr>
          <p:cNvPr id="12" name="TextBox 5">
            <a:extLst>
              <a:ext uri="{FF2B5EF4-FFF2-40B4-BE49-F238E27FC236}">
                <a16:creationId xmlns:a16="http://schemas.microsoft.com/office/drawing/2014/main" id="{96978FA8-348D-8B7D-C1A4-412E02AE0F6F}"/>
              </a:ext>
            </a:extLst>
          </p:cNvPr>
          <p:cNvGraphicFramePr/>
          <p:nvPr>
            <p:extLst>
              <p:ext uri="{D42A27DB-BD31-4B8C-83A1-F6EECF244321}">
                <p14:modId xmlns:p14="http://schemas.microsoft.com/office/powerpoint/2010/main" val="2555534266"/>
              </p:ext>
            </p:extLst>
          </p:nvPr>
        </p:nvGraphicFramePr>
        <p:xfrm>
          <a:off x="621687" y="1452880"/>
          <a:ext cx="7407153" cy="4693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0718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583" y="277275"/>
            <a:ext cx="2338258" cy="912052"/>
          </a:xfrm>
        </p:spPr>
        <p:txBody>
          <a:bodyPr>
            <a:normAutofit/>
          </a:bodyPr>
          <a:lstStyle/>
          <a:p>
            <a:pPr algn="just">
              <a:lnSpc>
                <a:spcPct val="107000"/>
              </a:lnSpc>
              <a:spcAft>
                <a:spcPts val="1067"/>
              </a:spcAft>
            </a:pPr>
            <a:r>
              <a:rPr lang="en-GB" sz="3200" b="1"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Scenario 1 </a:t>
            </a:r>
            <a:endParaRPr lang="en-GB" sz="32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DEC58CA6-260A-4929-9D32-4BE3380457DE}"/>
              </a:ext>
            </a:extLst>
          </p:cNvPr>
          <p:cNvSpPr txBox="1"/>
          <p:nvPr/>
        </p:nvSpPr>
        <p:spPr>
          <a:xfrm>
            <a:off x="598620" y="1335732"/>
            <a:ext cx="10994760" cy="4775666"/>
          </a:xfrm>
          <a:prstGeom prst="rect">
            <a:avLst/>
          </a:prstGeom>
          <a:noFill/>
        </p:spPr>
        <p:txBody>
          <a:bodyPr wrap="square">
            <a:spAutoFit/>
          </a:bodyPr>
          <a:lstStyle/>
          <a:p>
            <a:pPr algn="just">
              <a:spcAft>
                <a:spcPts val="1067"/>
              </a:spcAft>
            </a:pPr>
            <a:r>
              <a:rPr lang="en-GB" sz="22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George, a customer service representative, is working after normal business hours to finish an important project. He realizes that he is missing customer information that is in an email that was sent to his colleague, Sandra.  George goes into Sandra’s office, only to realize that she is gone for the day.   He sees her logon password taped to her computer on a sticky note.  He decides to log into her computer and resend the email with the spreadsheet to himself.  When scrolling through Sandra’s inbox, George sees a multitude of emails where Sandra is soliciting donations from vendors for her son’s baseball team.</a:t>
            </a:r>
          </a:p>
          <a:p>
            <a:pPr algn="just">
              <a:spcAft>
                <a:spcPts val="1067"/>
              </a:spcAft>
            </a:pPr>
            <a:r>
              <a:rPr lang="en-GB" sz="22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If he reports what he has seen, he would have to admit to violating the company’s information technology regulations by logging into Sandra’s computer. If he confronts Sandra about her violation of the company’s solicitation policies, he would also have to reveal the source of his information. </a:t>
            </a:r>
          </a:p>
          <a:p>
            <a:pPr algn="just">
              <a:spcAft>
                <a:spcPts val="1067"/>
              </a:spcAft>
            </a:pPr>
            <a:r>
              <a:rPr lang="en-GB" sz="22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What does George do in this situation?</a:t>
            </a:r>
          </a:p>
        </p:txBody>
      </p:sp>
    </p:spTree>
    <p:extLst>
      <p:ext uri="{BB962C8B-B14F-4D97-AF65-F5344CB8AC3E}">
        <p14:creationId xmlns:p14="http://schemas.microsoft.com/office/powerpoint/2010/main" val="3923949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0934" y="820813"/>
            <a:ext cx="3336718" cy="589754"/>
          </a:xfrm>
        </p:spPr>
        <p:txBody>
          <a:bodyPr vert="horz" lIns="91440" tIns="45720" rIns="91440" bIns="45720" rtlCol="0" anchor="b">
            <a:normAutofit/>
          </a:bodyPr>
          <a:lstStyle/>
          <a:p>
            <a:pPr>
              <a:spcAft>
                <a:spcPts val="1067"/>
              </a:spcAft>
            </a:pPr>
            <a:r>
              <a:rPr lang="en-US" sz="3200" b="1" kern="1200" dirty="0">
                <a:solidFill>
                  <a:schemeClr val="accent1">
                    <a:lumMod val="75000"/>
                  </a:schemeClr>
                </a:solidFill>
                <a:latin typeface="Avenir Next LT Pro" panose="020B0504020202020204" pitchFamily="34" charset="0"/>
              </a:rPr>
              <a:t>Ethics is NOT</a:t>
            </a:r>
          </a:p>
        </p:txBody>
      </p:sp>
      <p:sp>
        <p:nvSpPr>
          <p:cNvPr id="5" name="TextBox 4">
            <a:extLst>
              <a:ext uri="{FF2B5EF4-FFF2-40B4-BE49-F238E27FC236}">
                <a16:creationId xmlns:a16="http://schemas.microsoft.com/office/drawing/2014/main" id="{567EB696-001A-4894-8364-5C17793FF0F5}"/>
              </a:ext>
            </a:extLst>
          </p:cNvPr>
          <p:cNvSpPr txBox="1"/>
          <p:nvPr/>
        </p:nvSpPr>
        <p:spPr>
          <a:xfrm>
            <a:off x="302088" y="1886498"/>
            <a:ext cx="4754880" cy="3085004"/>
          </a:xfrm>
          <a:prstGeom prst="rect">
            <a:avLst/>
          </a:prstGeom>
        </p:spPr>
        <p:txBody>
          <a:bodyPr vert="horz" lIns="91440" tIns="45720" rIns="91440" bIns="45720" rtlCol="0" anchor="t">
            <a:noAutofit/>
          </a:bodyPr>
          <a:lstStyle/>
          <a:p>
            <a:pPr indent="-228600">
              <a:lnSpc>
                <a:spcPct val="90000"/>
              </a:lnSpc>
              <a:spcAft>
                <a:spcPts val="1067"/>
              </a:spcAft>
              <a:buFont typeface="Arial" panose="020B0604020202020204" pitchFamily="34" charset="0"/>
              <a:buChar char="•"/>
            </a:pPr>
            <a:r>
              <a:rPr lang="en-US" sz="2400" dirty="0">
                <a:solidFill>
                  <a:schemeClr val="accent1">
                    <a:lumMod val="75000"/>
                  </a:schemeClr>
                </a:solidFill>
                <a:latin typeface="Avenir Next LT Pro" panose="020B0504020202020204" pitchFamily="34" charset="0"/>
              </a:rPr>
              <a:t>Feelings </a:t>
            </a:r>
          </a:p>
          <a:p>
            <a:pPr indent="-228600">
              <a:lnSpc>
                <a:spcPct val="90000"/>
              </a:lnSpc>
              <a:spcAft>
                <a:spcPts val="1067"/>
              </a:spcAft>
              <a:buFont typeface="Arial" panose="020B0604020202020204" pitchFamily="34" charset="0"/>
              <a:buChar char="•"/>
            </a:pPr>
            <a:r>
              <a:rPr lang="en-US" sz="2400" dirty="0">
                <a:solidFill>
                  <a:schemeClr val="accent1">
                    <a:lumMod val="75000"/>
                  </a:schemeClr>
                </a:solidFill>
                <a:latin typeface="Avenir Next LT Pro" panose="020B0504020202020204" pitchFamily="34" charset="0"/>
              </a:rPr>
              <a:t>Religion </a:t>
            </a:r>
          </a:p>
          <a:p>
            <a:pPr indent="-228600">
              <a:lnSpc>
                <a:spcPct val="90000"/>
              </a:lnSpc>
              <a:spcAft>
                <a:spcPts val="1067"/>
              </a:spcAft>
              <a:buFont typeface="Arial" panose="020B0604020202020204" pitchFamily="34" charset="0"/>
              <a:buChar char="•"/>
            </a:pPr>
            <a:r>
              <a:rPr lang="en-US" sz="2400" dirty="0">
                <a:solidFill>
                  <a:schemeClr val="accent1">
                    <a:lumMod val="75000"/>
                  </a:schemeClr>
                </a:solidFill>
                <a:latin typeface="Avenir Next LT Pro" panose="020B0504020202020204" pitchFamily="34" charset="0"/>
              </a:rPr>
              <a:t>Compliance with the law </a:t>
            </a:r>
          </a:p>
          <a:p>
            <a:pPr indent="-228600">
              <a:lnSpc>
                <a:spcPct val="90000"/>
              </a:lnSpc>
              <a:spcAft>
                <a:spcPts val="1067"/>
              </a:spcAft>
              <a:buFont typeface="Arial" panose="020B0604020202020204" pitchFamily="34" charset="0"/>
              <a:buChar char="•"/>
            </a:pPr>
            <a:r>
              <a:rPr lang="en-US" sz="2400" dirty="0">
                <a:solidFill>
                  <a:schemeClr val="accent1">
                    <a:lumMod val="75000"/>
                  </a:schemeClr>
                </a:solidFill>
                <a:latin typeface="Avenir Next LT Pro" panose="020B0504020202020204" pitchFamily="34" charset="0"/>
              </a:rPr>
              <a:t>Following culturally accepted norms </a:t>
            </a:r>
          </a:p>
          <a:p>
            <a:pPr indent="-228600">
              <a:lnSpc>
                <a:spcPct val="90000"/>
              </a:lnSpc>
              <a:spcAft>
                <a:spcPts val="1067"/>
              </a:spcAft>
              <a:buFont typeface="Arial" panose="020B0604020202020204" pitchFamily="34" charset="0"/>
              <a:buChar char="•"/>
            </a:pPr>
            <a:r>
              <a:rPr lang="en-US" sz="2400" dirty="0">
                <a:solidFill>
                  <a:schemeClr val="accent1">
                    <a:lumMod val="75000"/>
                  </a:schemeClr>
                </a:solidFill>
                <a:latin typeface="Avenir Next LT Pro" panose="020B0504020202020204" pitchFamily="34" charset="0"/>
              </a:rPr>
              <a:t>Social and natural science</a:t>
            </a:r>
          </a:p>
        </p:txBody>
      </p:sp>
      <p:pic>
        <p:nvPicPr>
          <p:cNvPr id="2058" name="Picture 10" descr="Law &amp; Justice - Photos | Facebook">
            <a:extLst>
              <a:ext uri="{FF2B5EF4-FFF2-40B4-BE49-F238E27FC236}">
                <a16:creationId xmlns:a16="http://schemas.microsoft.com/office/drawing/2014/main" id="{51D14E2B-B7C7-418D-992A-AA6F1F6DE7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11" r="-2" b="-2"/>
          <a:stretch/>
        </p:blipFill>
        <p:spPr bwMode="auto">
          <a:xfrm>
            <a:off x="5058877" y="877411"/>
            <a:ext cx="2687276" cy="25515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ligion in crisis - The Statesman">
            <a:extLst>
              <a:ext uri="{FF2B5EF4-FFF2-40B4-BE49-F238E27FC236}">
                <a16:creationId xmlns:a16="http://schemas.microsoft.com/office/drawing/2014/main" id="{BD604E7C-17BE-4F14-B8A0-26BBC2FB84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11" r="19209" b="-1"/>
          <a:stretch/>
        </p:blipFill>
        <p:spPr bwMode="auto">
          <a:xfrm>
            <a:off x="5059051" y="3429000"/>
            <a:ext cx="2687102" cy="255158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eeling Emotional? You're Totally Normal! | Wright Foundation">
            <a:extLst>
              <a:ext uri="{FF2B5EF4-FFF2-40B4-BE49-F238E27FC236}">
                <a16:creationId xmlns:a16="http://schemas.microsoft.com/office/drawing/2014/main" id="{31C434D1-A125-4AF6-9BC6-54869577D7C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937" r="8334" b="1"/>
          <a:stretch/>
        </p:blipFill>
        <p:spPr bwMode="auto">
          <a:xfrm>
            <a:off x="7746380" y="877412"/>
            <a:ext cx="3564488" cy="5103175"/>
          </a:xfrm>
          <a:prstGeom prst="rect">
            <a:avLst/>
          </a:prstGeom>
          <a:noFill/>
          <a:extLst>
            <a:ext uri="{909E8E84-426E-40DD-AFC4-6F175D3DCCD1}">
              <a14:hiddenFill xmlns:a14="http://schemas.microsoft.com/office/drawing/2010/main">
                <a:solidFill>
                  <a:srgbClr val="FFFFFF"/>
                </a:solidFill>
              </a14:hiddenFill>
            </a:ext>
          </a:extLst>
        </p:spPr>
      </p:pic>
      <p:grpSp>
        <p:nvGrpSpPr>
          <p:cNvPr id="2063" name="Group 2062">
            <a:extLst>
              <a:ext uri="{FF2B5EF4-FFF2-40B4-BE49-F238E27FC236}">
                <a16:creationId xmlns:a16="http://schemas.microsoft.com/office/drawing/2014/main" id="{1BE23172-A5AD-AAA1-9BC1-049E46E22C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58877" y="5858828"/>
            <a:ext cx="6253899" cy="123363"/>
            <a:chOff x="7015162" y="5858828"/>
            <a:chExt cx="4300544" cy="123363"/>
          </a:xfrm>
        </p:grpSpPr>
        <p:sp>
          <p:nvSpPr>
            <p:cNvPr id="2064" name="Rectangle 2063">
              <a:extLst>
                <a:ext uri="{FF2B5EF4-FFF2-40B4-BE49-F238E27FC236}">
                  <a16:creationId xmlns:a16="http://schemas.microsoft.com/office/drawing/2014/main" id="{416CC856-6C43-AD46-7BCC-2BA6551F7F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LT Pro" panose="020B0504020202020204" pitchFamily="34" charset="0"/>
              </a:endParaRPr>
            </a:p>
          </p:txBody>
        </p:sp>
        <p:sp>
          <p:nvSpPr>
            <p:cNvPr id="2065" name="Rectangle 2064">
              <a:extLst>
                <a:ext uri="{FF2B5EF4-FFF2-40B4-BE49-F238E27FC236}">
                  <a16:creationId xmlns:a16="http://schemas.microsoft.com/office/drawing/2014/main" id="{3A304B5B-7146-237F-8414-C1F6052D4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LT Pro" panose="020B0504020202020204" pitchFamily="34" charset="0"/>
              </a:endParaRPr>
            </a:p>
          </p:txBody>
        </p:sp>
      </p:grpSp>
    </p:spTree>
    <p:extLst>
      <p:ext uri="{BB962C8B-B14F-4D97-AF65-F5344CB8AC3E}">
        <p14:creationId xmlns:p14="http://schemas.microsoft.com/office/powerpoint/2010/main" val="1415863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620" y="256523"/>
            <a:ext cx="4146100" cy="814427"/>
          </a:xfrm>
        </p:spPr>
        <p:txBody>
          <a:bodyPr>
            <a:normAutofit/>
          </a:bodyPr>
          <a:lstStyle/>
          <a:p>
            <a:pPr>
              <a:lnSpc>
                <a:spcPct val="107000"/>
              </a:lnSpc>
              <a:spcAft>
                <a:spcPts val="1067"/>
              </a:spcAft>
            </a:pPr>
            <a:r>
              <a:rPr lang="en-GB" sz="3200" b="1">
                <a:solidFill>
                  <a:schemeClr val="accent1">
                    <a:lumMod val="75000"/>
                  </a:schemeClr>
                </a:solidFill>
                <a:effectLst/>
                <a:latin typeface="Avenir Next LT Pro" panose="020B0504020202020204" pitchFamily="34" charset="0"/>
                <a:ea typeface="Calibri" panose="020F0502020204030204" pitchFamily="34" charset="0"/>
                <a:cs typeface="Times New Roman" panose="02020603050405020304" pitchFamily="18" charset="0"/>
              </a:rPr>
              <a:t>Top Work Ethics</a:t>
            </a:r>
            <a:endParaRPr lang="en-GB" sz="3200" b="1"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662B4BB7-942B-4C87-A687-E71FDECAA92B}"/>
              </a:ext>
            </a:extLst>
          </p:cNvPr>
          <p:cNvSpPr txBox="1"/>
          <p:nvPr/>
        </p:nvSpPr>
        <p:spPr>
          <a:xfrm>
            <a:off x="672588" y="1946318"/>
            <a:ext cx="4742692" cy="2677656"/>
          </a:xfrm>
          <a:prstGeom prst="rect">
            <a:avLst/>
          </a:prstGeom>
          <a:noFill/>
        </p:spPr>
        <p:txBody>
          <a:bodyPr wrap="square">
            <a:spAutoFit/>
          </a:bodyPr>
          <a:lstStyle/>
          <a:p>
            <a:pPr marL="457200" indent="-457200">
              <a:buFont typeface="Arial" panose="020B0604020202020204" pitchFamily="34" charset="0"/>
              <a:buChar char="•"/>
            </a:pPr>
            <a:r>
              <a:rPr lang="en-US" sz="2400" i="1" dirty="0">
                <a:solidFill>
                  <a:schemeClr val="accent1">
                    <a:lumMod val="75000"/>
                  </a:schemeClr>
                </a:solidFill>
                <a:latin typeface="Avenir Next LT Pro" panose="020B0504020202020204" pitchFamily="34" charset="0"/>
              </a:rPr>
              <a:t>Integrity</a:t>
            </a:r>
          </a:p>
          <a:p>
            <a:pPr marL="457200" indent="-457200">
              <a:buFont typeface="Arial" panose="020B0604020202020204" pitchFamily="34" charset="0"/>
              <a:buChar char="•"/>
            </a:pPr>
            <a:r>
              <a:rPr lang="en-US" sz="2400" i="1" dirty="0">
                <a:solidFill>
                  <a:schemeClr val="accent1">
                    <a:lumMod val="75000"/>
                  </a:schemeClr>
                </a:solidFill>
                <a:latin typeface="Avenir Next LT Pro" panose="020B0504020202020204" pitchFamily="34" charset="0"/>
              </a:rPr>
              <a:t>Respect</a:t>
            </a:r>
          </a:p>
          <a:p>
            <a:pPr marL="457200" indent="-457200">
              <a:buFont typeface="Arial" panose="020B0604020202020204" pitchFamily="34" charset="0"/>
              <a:buChar char="•"/>
            </a:pPr>
            <a:r>
              <a:rPr lang="en-US" sz="2400" i="1" dirty="0">
                <a:solidFill>
                  <a:schemeClr val="accent1">
                    <a:lumMod val="75000"/>
                  </a:schemeClr>
                </a:solidFill>
                <a:latin typeface="Avenir Next LT Pro" panose="020B0504020202020204" pitchFamily="34" charset="0"/>
              </a:rPr>
              <a:t>Productivity</a:t>
            </a:r>
          </a:p>
          <a:p>
            <a:pPr marL="457200" indent="-457200">
              <a:buFont typeface="Arial" panose="020B0604020202020204" pitchFamily="34" charset="0"/>
              <a:buChar char="•"/>
            </a:pPr>
            <a:r>
              <a:rPr lang="en-US" sz="2400" i="1" dirty="0">
                <a:solidFill>
                  <a:schemeClr val="accent1">
                    <a:lumMod val="75000"/>
                  </a:schemeClr>
                </a:solidFill>
                <a:latin typeface="Avenir Next LT Pro" panose="020B0504020202020204" pitchFamily="34" charset="0"/>
              </a:rPr>
              <a:t>Teamwork</a:t>
            </a:r>
          </a:p>
          <a:p>
            <a:pPr marL="457200" indent="-457200">
              <a:buFont typeface="Arial" panose="020B0604020202020204" pitchFamily="34" charset="0"/>
              <a:buChar char="•"/>
            </a:pPr>
            <a:r>
              <a:rPr lang="en-US" sz="2400" i="1" dirty="0">
                <a:solidFill>
                  <a:schemeClr val="accent1">
                    <a:lumMod val="75000"/>
                  </a:schemeClr>
                </a:solidFill>
                <a:latin typeface="Avenir Next LT Pro" panose="020B0504020202020204" pitchFamily="34" charset="0"/>
              </a:rPr>
              <a:t>Positive Attitude</a:t>
            </a:r>
          </a:p>
          <a:p>
            <a:pPr marL="457200" indent="-457200">
              <a:buFont typeface="Arial" panose="020B0604020202020204" pitchFamily="34" charset="0"/>
              <a:buChar char="•"/>
            </a:pPr>
            <a:r>
              <a:rPr lang="en-US" sz="2400" i="1" dirty="0">
                <a:solidFill>
                  <a:schemeClr val="accent1">
                    <a:lumMod val="75000"/>
                  </a:schemeClr>
                </a:solidFill>
                <a:latin typeface="Avenir Next LT Pro" panose="020B0504020202020204" pitchFamily="34" charset="0"/>
              </a:rPr>
              <a:t>Effective Communication</a:t>
            </a:r>
          </a:p>
          <a:p>
            <a:pPr marL="457200" indent="-457200">
              <a:buFont typeface="Arial" panose="020B0604020202020204" pitchFamily="34" charset="0"/>
              <a:buChar char="•"/>
            </a:pPr>
            <a:r>
              <a:rPr lang="en-US" sz="2400" i="1" dirty="0">
                <a:solidFill>
                  <a:schemeClr val="accent1">
                    <a:lumMod val="75000"/>
                  </a:schemeClr>
                </a:solidFill>
                <a:latin typeface="Avenir Next LT Pro" panose="020B0504020202020204" pitchFamily="34" charset="0"/>
              </a:rPr>
              <a:t>Good interpersonal skills </a:t>
            </a:r>
          </a:p>
        </p:txBody>
      </p:sp>
      <p:grpSp>
        <p:nvGrpSpPr>
          <p:cNvPr id="6" name="Group 5">
            <a:extLst>
              <a:ext uri="{FF2B5EF4-FFF2-40B4-BE49-F238E27FC236}">
                <a16:creationId xmlns:a16="http://schemas.microsoft.com/office/drawing/2014/main" id="{BB33473A-C806-4035-8D81-BCB928A2AFA1}"/>
              </a:ext>
            </a:extLst>
          </p:cNvPr>
          <p:cNvGrpSpPr/>
          <p:nvPr/>
        </p:nvGrpSpPr>
        <p:grpSpPr>
          <a:xfrm>
            <a:off x="5790095" y="1513491"/>
            <a:ext cx="5331904" cy="3605226"/>
            <a:chOff x="4458250" y="1500120"/>
            <a:chExt cx="4318816" cy="2528105"/>
          </a:xfrm>
        </p:grpSpPr>
        <p:pic>
          <p:nvPicPr>
            <p:cNvPr id="3076" name="Picture 4" descr="Importance of Business Ethics in Workplace">
              <a:extLst>
                <a:ext uri="{FF2B5EF4-FFF2-40B4-BE49-F238E27FC236}">
                  <a16:creationId xmlns:a16="http://schemas.microsoft.com/office/drawing/2014/main" id="{A47EA5FC-5D17-44E4-A7E8-62EED2D8BA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792" t="10090" b="38204"/>
            <a:stretch/>
          </p:blipFill>
          <p:spPr bwMode="auto">
            <a:xfrm>
              <a:off x="6717851" y="1500120"/>
              <a:ext cx="2058265" cy="132965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reating an Ethical Workplace">
              <a:extLst>
                <a:ext uri="{FF2B5EF4-FFF2-40B4-BE49-F238E27FC236}">
                  <a16:creationId xmlns:a16="http://schemas.microsoft.com/office/drawing/2014/main" id="{4505ACD3-34FF-4C83-B7EB-99CF34383A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17851" y="2869916"/>
              <a:ext cx="2059215" cy="115830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Ways to Prevent Unethical Behavior in the Workplace">
              <a:extLst>
                <a:ext uri="{FF2B5EF4-FFF2-40B4-BE49-F238E27FC236}">
                  <a16:creationId xmlns:a16="http://schemas.microsoft.com/office/drawing/2014/main" id="{05873477-0C61-4F13-81F0-9F505153488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2886"/>
            <a:stretch/>
          </p:blipFill>
          <p:spPr bwMode="auto">
            <a:xfrm>
              <a:off x="4467686" y="1532839"/>
              <a:ext cx="2203975" cy="1271234"/>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What is Integrity, and Why Does it Matter? | HR Technologist">
              <a:extLst>
                <a:ext uri="{FF2B5EF4-FFF2-40B4-BE49-F238E27FC236}">
                  <a16:creationId xmlns:a16="http://schemas.microsoft.com/office/drawing/2014/main" id="{F6AA6A44-EBC3-4B10-9A32-7C330E8A0A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8250" y="2869915"/>
              <a:ext cx="2223665" cy="1158307"/>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Box 18">
            <a:extLst>
              <a:ext uri="{FF2B5EF4-FFF2-40B4-BE49-F238E27FC236}">
                <a16:creationId xmlns:a16="http://schemas.microsoft.com/office/drawing/2014/main" id="{6B4FE8AB-D52F-47D2-91FF-AD64394D4B7E}"/>
              </a:ext>
            </a:extLst>
          </p:cNvPr>
          <p:cNvSpPr txBox="1"/>
          <p:nvPr/>
        </p:nvSpPr>
        <p:spPr>
          <a:xfrm>
            <a:off x="672588" y="5707077"/>
            <a:ext cx="10449411" cy="736355"/>
          </a:xfrm>
          <a:prstGeom prst="rect">
            <a:avLst/>
          </a:prstGeom>
          <a:noFill/>
        </p:spPr>
        <p:txBody>
          <a:bodyPr wrap="square">
            <a:spAutoFit/>
          </a:bodyPr>
          <a:lstStyle/>
          <a:p>
            <a:pPr>
              <a:lnSpc>
                <a:spcPct val="107000"/>
              </a:lnSpc>
              <a:spcAft>
                <a:spcPts val="1067"/>
              </a:spcAft>
            </a:pPr>
            <a:r>
              <a:rPr lang="en-GB" sz="2000" i="1">
                <a:solidFill>
                  <a:schemeClr val="bg1"/>
                </a:solidFill>
                <a:highlight>
                  <a:srgbClr val="000080"/>
                </a:highlight>
                <a:latin typeface="Avenir Next LT Pro" panose="020B0504020202020204" pitchFamily="34" charset="0"/>
                <a:ea typeface="Calibri" panose="020F0502020204030204" pitchFamily="34" charset="0"/>
                <a:cs typeface="Times New Roman" panose="02020603050405020304" pitchFamily="18" charset="0"/>
              </a:rPr>
              <a:t>“Real integrity is doing the right thing, knowing that nobody's going to know whether you did it or not.” – ‐‐ Oprah Winfrey</a:t>
            </a:r>
            <a:endParaRPr lang="en-GB" sz="2000" i="1" dirty="0">
              <a:solidFill>
                <a:schemeClr val="bg1"/>
              </a:solidFill>
              <a:highlight>
                <a:srgbClr val="000080"/>
              </a:highlight>
              <a:latin typeface="Avenir Next LT Pro" panose="020B05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8400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621" y="256523"/>
            <a:ext cx="2974896" cy="814427"/>
          </a:xfrm>
        </p:spPr>
        <p:txBody>
          <a:bodyPr>
            <a:normAutofit/>
          </a:bodyPr>
          <a:lstStyle/>
          <a:p>
            <a:pPr algn="just">
              <a:lnSpc>
                <a:spcPct val="107000"/>
              </a:lnSpc>
              <a:spcAft>
                <a:spcPts val="1067"/>
              </a:spcAft>
            </a:pPr>
            <a:r>
              <a:rPr lang="en-GB" sz="3200" b="1" dirty="0">
                <a:solidFill>
                  <a:schemeClr val="bg1"/>
                </a:solidFill>
                <a:highlight>
                  <a:srgbClr val="000080"/>
                </a:highlight>
                <a:latin typeface="Avenir Next LT Pro" panose="020B0504020202020204" pitchFamily="34" charset="0"/>
                <a:ea typeface="Calibri" panose="020F0502020204030204" pitchFamily="34" charset="0"/>
                <a:cs typeface="Times New Roman" panose="02020603050405020304" pitchFamily="18" charset="0"/>
              </a:rPr>
              <a:t>Scenario 2 </a:t>
            </a:r>
            <a:endParaRPr lang="en-GB" sz="3200" dirty="0">
              <a:solidFill>
                <a:schemeClr val="bg1"/>
              </a:solidFill>
              <a:highlight>
                <a:srgbClr val="000080"/>
              </a:highligh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53FA50A5-84AB-416E-A404-9F2760625327}"/>
              </a:ext>
            </a:extLst>
          </p:cNvPr>
          <p:cNvSpPr txBox="1"/>
          <p:nvPr/>
        </p:nvSpPr>
        <p:spPr>
          <a:xfrm>
            <a:off x="598621" y="1222025"/>
            <a:ext cx="10567219" cy="5129866"/>
          </a:xfrm>
          <a:prstGeom prst="rect">
            <a:avLst/>
          </a:prstGeom>
          <a:noFill/>
        </p:spPr>
        <p:txBody>
          <a:bodyPr wrap="square">
            <a:spAutoFit/>
          </a:bodyPr>
          <a:lstStyle/>
          <a:p>
            <a:pPr algn="just">
              <a:lnSpc>
                <a:spcPct val="107000"/>
              </a:lnSpc>
              <a:spcAft>
                <a:spcPts val="1067"/>
              </a:spcAft>
            </a:pPr>
            <a:r>
              <a:rPr lang="en-GB" sz="2133"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You and Funke are attending an Annual Conference in Victoria Island and decide to ride together.  When you arrive at the hotel for check in and Funke presents her loyalty card, she is provided a N10,000.00 per night discount on her stay.  The first evening of the conference, you and Funke are invited out to dinner by a consultant, who picks up the Bills.  This also occurs on the second and third evening of the conference, so neither you nor Funke had any expenses for the dinner meals.</a:t>
            </a:r>
          </a:p>
          <a:p>
            <a:pPr algn="just">
              <a:lnSpc>
                <a:spcPct val="107000"/>
              </a:lnSpc>
              <a:spcAft>
                <a:spcPts val="1067"/>
              </a:spcAft>
            </a:pPr>
            <a:r>
              <a:rPr lang="en-GB" sz="2133"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When you returned to the office after the conference, Funke advises you that she is claiming the maximum budget per day (which covers three meals), mileage, and the full hotel registration and expenses.  She asks you to do the same so that your expense reports will match.  She explains that she is having financial difficulties due to her son’s illness and the extra money would help pay some outstanding medical bills.  She also reminds you how hard you both work and that the company did not provide a COLA this year, and that you both deserve to be compensated extra for the trip.</a:t>
            </a:r>
          </a:p>
        </p:txBody>
      </p:sp>
    </p:spTree>
    <p:extLst>
      <p:ext uri="{BB962C8B-B14F-4D97-AF65-F5344CB8AC3E}">
        <p14:creationId xmlns:p14="http://schemas.microsoft.com/office/powerpoint/2010/main" val="1338480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9179" y="266909"/>
            <a:ext cx="3628753" cy="1018033"/>
          </a:xfrm>
        </p:spPr>
        <p:txBody>
          <a:bodyPr>
            <a:normAutofit/>
          </a:bodyPr>
          <a:lstStyle/>
          <a:p>
            <a:pPr>
              <a:lnSpc>
                <a:spcPct val="115000"/>
              </a:lnSpc>
              <a:spcAft>
                <a:spcPts val="1333"/>
              </a:spcAft>
            </a:pPr>
            <a:r>
              <a:rPr lang="en-GB" sz="2800" b="1" dirty="0">
                <a:solidFill>
                  <a:schemeClr val="accent1">
                    <a:lumMod val="75000"/>
                  </a:schemeClr>
                </a:solidFill>
                <a:latin typeface="Avenir Next LT Pro" panose="020B0504020202020204" pitchFamily="34" charset="0"/>
                <a:ea typeface="Calibri" panose="020F0502020204030204" pitchFamily="34" charset="0"/>
                <a:cs typeface="Calibri" panose="020F0502020204030204" pitchFamily="34" charset="0"/>
              </a:rPr>
              <a:t>Offences/Sanctions</a:t>
            </a:r>
            <a:endParaRPr lang="en-GB" sz="28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F2AA736C-76ED-4088-B826-C9A8057C36FF}"/>
              </a:ext>
            </a:extLst>
          </p:cNvPr>
          <p:cNvSpPr txBox="1"/>
          <p:nvPr/>
        </p:nvSpPr>
        <p:spPr>
          <a:xfrm>
            <a:off x="327180" y="3945964"/>
            <a:ext cx="3732753" cy="1935210"/>
          </a:xfrm>
          <a:prstGeom prst="rect">
            <a:avLst/>
          </a:prstGeom>
          <a:noFill/>
        </p:spPr>
        <p:txBody>
          <a:bodyPr wrap="square">
            <a:spAutoFit/>
          </a:bodyPr>
          <a:lstStyle/>
          <a:p>
            <a:pPr marL="990575" indent="-380990">
              <a:lnSpc>
                <a:spcPct val="107000"/>
              </a:lnSpc>
              <a:spcAft>
                <a:spcPts val="1067"/>
              </a:spcAft>
              <a:buFont typeface="Arial" panose="020B0604020202020204" pitchFamily="34" charset="0"/>
              <a:buChar char="•"/>
            </a:pPr>
            <a:r>
              <a:rPr lang="en-GB" sz="2400" dirty="0">
                <a:solidFill>
                  <a:schemeClr val="accent1">
                    <a:lumMod val="75000"/>
                  </a:schemeClr>
                </a:solidFill>
                <a:latin typeface="Avenir Next LT Pro" panose="020B0504020202020204" pitchFamily="34" charset="0"/>
                <a:ea typeface="Calibri" panose="020F0502020204030204" pitchFamily="34" charset="0"/>
                <a:cs typeface="Calibri" panose="020F0502020204030204" pitchFamily="34" charset="0"/>
              </a:rPr>
              <a:t>Counsel</a:t>
            </a:r>
            <a:endParaRPr lang="en-GB" sz="24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endParaRPr>
          </a:p>
          <a:p>
            <a:pPr marL="990575" indent="-380990">
              <a:lnSpc>
                <a:spcPct val="107000"/>
              </a:lnSpc>
              <a:spcAft>
                <a:spcPts val="1067"/>
              </a:spcAft>
              <a:buFont typeface="Arial" panose="020B0604020202020204" pitchFamily="34" charset="0"/>
              <a:buChar char="•"/>
            </a:pPr>
            <a:r>
              <a:rPr lang="en-GB" sz="2400" dirty="0">
                <a:solidFill>
                  <a:schemeClr val="accent1">
                    <a:lumMod val="75000"/>
                  </a:schemeClr>
                </a:solidFill>
                <a:latin typeface="Avenir Next LT Pro" panose="020B0504020202020204" pitchFamily="34" charset="0"/>
                <a:ea typeface="Calibri" panose="020F0502020204030204" pitchFamily="34" charset="0"/>
                <a:cs typeface="Calibri" panose="020F0502020204030204" pitchFamily="34" charset="0"/>
              </a:rPr>
              <a:t>Verbal Warning</a:t>
            </a:r>
            <a:endParaRPr lang="en-GB" sz="24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endParaRPr>
          </a:p>
          <a:p>
            <a:pPr marL="990575" indent="-380990">
              <a:lnSpc>
                <a:spcPct val="107000"/>
              </a:lnSpc>
              <a:spcAft>
                <a:spcPts val="1067"/>
              </a:spcAft>
              <a:buFont typeface="Arial" panose="020B0604020202020204" pitchFamily="34" charset="0"/>
              <a:buChar char="•"/>
            </a:pPr>
            <a:r>
              <a:rPr lang="en-GB" sz="2400" dirty="0">
                <a:solidFill>
                  <a:schemeClr val="accent1">
                    <a:lumMod val="75000"/>
                  </a:schemeClr>
                </a:solidFill>
                <a:latin typeface="Avenir Next LT Pro" panose="020B0504020202020204" pitchFamily="34" charset="0"/>
                <a:ea typeface="Calibri" panose="020F0502020204030204" pitchFamily="34" charset="0"/>
                <a:cs typeface="Calibri" panose="020F0502020204030204" pitchFamily="34" charset="0"/>
              </a:rPr>
              <a:t>Written Warning (first and final)</a:t>
            </a:r>
            <a:endParaRPr lang="en-GB" sz="24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endParaRPr>
          </a:p>
        </p:txBody>
      </p:sp>
      <p:grpSp>
        <p:nvGrpSpPr>
          <p:cNvPr id="9" name="Group 8">
            <a:extLst>
              <a:ext uri="{FF2B5EF4-FFF2-40B4-BE49-F238E27FC236}">
                <a16:creationId xmlns:a16="http://schemas.microsoft.com/office/drawing/2014/main" id="{318276F4-D15B-4AF2-B36A-51EB673CB312}"/>
              </a:ext>
            </a:extLst>
          </p:cNvPr>
          <p:cNvGrpSpPr/>
          <p:nvPr/>
        </p:nvGrpSpPr>
        <p:grpSpPr>
          <a:xfrm>
            <a:off x="9241757" y="1284942"/>
            <a:ext cx="2239676" cy="4677512"/>
            <a:chOff x="6862573" y="1201486"/>
            <a:chExt cx="2010049" cy="3893512"/>
          </a:xfrm>
        </p:grpSpPr>
        <p:pic>
          <p:nvPicPr>
            <p:cNvPr id="3076" name="Picture 4" descr="Sanctions HD Stock Images | Shutterstock">
              <a:extLst>
                <a:ext uri="{FF2B5EF4-FFF2-40B4-BE49-F238E27FC236}">
                  <a16:creationId xmlns:a16="http://schemas.microsoft.com/office/drawing/2014/main" id="{F0CC74F6-4868-4492-84A9-5AC4569660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668"/>
            <a:stretch/>
          </p:blipFill>
          <p:spPr bwMode="auto">
            <a:xfrm>
              <a:off x="6862574" y="2686799"/>
              <a:ext cx="2010047" cy="128257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ociology and the Power of Sanctions in Compliance">
              <a:extLst>
                <a:ext uri="{FF2B5EF4-FFF2-40B4-BE49-F238E27FC236}">
                  <a16:creationId xmlns:a16="http://schemas.microsoft.com/office/drawing/2014/main" id="{7E0C7B87-73C7-4C71-821C-20785424A4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0"/>
            <a:stretch/>
          </p:blipFill>
          <p:spPr bwMode="auto">
            <a:xfrm>
              <a:off x="6862575" y="1201486"/>
              <a:ext cx="2010047" cy="151286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AN THERE BE LAW WITHOUT SANCTION | RACOLB LEGAL">
              <a:extLst>
                <a:ext uri="{FF2B5EF4-FFF2-40B4-BE49-F238E27FC236}">
                  <a16:creationId xmlns:a16="http://schemas.microsoft.com/office/drawing/2014/main" id="{15DBDDC7-D982-4D8C-80C6-72D67E70D7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2573" y="3969371"/>
              <a:ext cx="2010048" cy="1125627"/>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a:extLst>
              <a:ext uri="{FF2B5EF4-FFF2-40B4-BE49-F238E27FC236}">
                <a16:creationId xmlns:a16="http://schemas.microsoft.com/office/drawing/2014/main" id="{6704C4C9-2BDF-48A8-952E-9252D9D45181}"/>
              </a:ext>
            </a:extLst>
          </p:cNvPr>
          <p:cNvSpPr txBox="1"/>
          <p:nvPr/>
        </p:nvSpPr>
        <p:spPr>
          <a:xfrm>
            <a:off x="327180" y="1426795"/>
            <a:ext cx="8400801" cy="2144113"/>
          </a:xfrm>
          <a:prstGeom prst="rect">
            <a:avLst/>
          </a:prstGeom>
          <a:noFill/>
        </p:spPr>
        <p:txBody>
          <a:bodyPr wrap="square">
            <a:spAutoFit/>
          </a:bodyPr>
          <a:lstStyle/>
          <a:p>
            <a:pPr algn="just"/>
            <a:r>
              <a:rPr lang="en-GB" sz="24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Management reserves the prerogative to discipline erring staff in accordance with </a:t>
            </a:r>
            <a:r>
              <a:rPr lang="en-GB" sz="2400" dirty="0" err="1">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FiberOne</a:t>
            </a:r>
            <a:r>
              <a:rPr lang="en-GB" sz="24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 laid down rules and regulations.</a:t>
            </a:r>
          </a:p>
          <a:p>
            <a:pPr algn="just"/>
            <a:endParaRPr lang="en-GB" sz="1333"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endParaRPr>
          </a:p>
          <a:p>
            <a:pPr algn="just"/>
            <a:r>
              <a:rPr lang="en-GB" sz="24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rPr>
              <a:t>Depending on the gravity of the offence, the case could be referred to HC disciplinary Committee session.</a:t>
            </a:r>
            <a:endParaRPr lang="en-GB" sz="2400" dirty="0">
              <a:solidFill>
                <a:schemeClr val="accent1">
                  <a:lumMod val="75000"/>
                </a:schemeClr>
              </a:solidFill>
              <a:latin typeface="Avenir Next LT Pro" panose="020B0504020202020204" pitchFamily="34" charset="0"/>
            </a:endParaRPr>
          </a:p>
        </p:txBody>
      </p:sp>
      <p:sp>
        <p:nvSpPr>
          <p:cNvPr id="16" name="TextBox 15">
            <a:extLst>
              <a:ext uri="{FF2B5EF4-FFF2-40B4-BE49-F238E27FC236}">
                <a16:creationId xmlns:a16="http://schemas.microsoft.com/office/drawing/2014/main" id="{CD4D429E-C092-4DD0-8F6F-8E64EF925D7D}"/>
              </a:ext>
            </a:extLst>
          </p:cNvPr>
          <p:cNvSpPr txBox="1"/>
          <p:nvPr/>
        </p:nvSpPr>
        <p:spPr>
          <a:xfrm>
            <a:off x="4059933" y="4287897"/>
            <a:ext cx="4250947" cy="1537344"/>
          </a:xfrm>
          <a:prstGeom prst="rect">
            <a:avLst/>
          </a:prstGeom>
          <a:noFill/>
        </p:spPr>
        <p:txBody>
          <a:bodyPr wrap="square">
            <a:spAutoFit/>
          </a:bodyPr>
          <a:lstStyle/>
          <a:p>
            <a:pPr marL="990575" indent="-380990">
              <a:lnSpc>
                <a:spcPct val="107000"/>
              </a:lnSpc>
              <a:spcAft>
                <a:spcPts val="1067"/>
              </a:spcAft>
              <a:buFont typeface="Arial" panose="020B0604020202020204" pitchFamily="34" charset="0"/>
              <a:buChar char="•"/>
            </a:pPr>
            <a:r>
              <a:rPr lang="en-GB" sz="2400" dirty="0">
                <a:solidFill>
                  <a:schemeClr val="accent1">
                    <a:lumMod val="75000"/>
                  </a:schemeClr>
                </a:solidFill>
                <a:latin typeface="Avenir Next LT Pro" panose="020B0504020202020204" pitchFamily="34" charset="0"/>
                <a:ea typeface="Calibri" panose="020F0502020204030204" pitchFamily="34" charset="0"/>
                <a:cs typeface="Calibri" panose="020F0502020204030204" pitchFamily="34" charset="0"/>
              </a:rPr>
              <a:t>Separation</a:t>
            </a:r>
          </a:p>
          <a:p>
            <a:pPr marL="990575" indent="-380990">
              <a:lnSpc>
                <a:spcPct val="107000"/>
              </a:lnSpc>
              <a:spcAft>
                <a:spcPts val="1067"/>
              </a:spcAft>
              <a:buFont typeface="Arial" panose="020B0604020202020204" pitchFamily="34" charset="0"/>
              <a:buChar char="•"/>
            </a:pPr>
            <a:r>
              <a:rPr lang="en-GB" sz="2400" dirty="0">
                <a:solidFill>
                  <a:schemeClr val="accent1">
                    <a:lumMod val="75000"/>
                  </a:schemeClr>
                </a:solidFill>
                <a:latin typeface="Avenir Next LT Pro" panose="020B0504020202020204" pitchFamily="34" charset="0"/>
                <a:ea typeface="Calibri" panose="020F0502020204030204" pitchFamily="34" charset="0"/>
                <a:cs typeface="Calibri" panose="020F0502020204030204" pitchFamily="34" charset="0"/>
              </a:rPr>
              <a:t>Termination</a:t>
            </a:r>
            <a:endParaRPr lang="en-GB" sz="24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endParaRPr>
          </a:p>
          <a:p>
            <a:pPr marL="990575" indent="-380990">
              <a:lnSpc>
                <a:spcPct val="107000"/>
              </a:lnSpc>
              <a:spcAft>
                <a:spcPts val="1067"/>
              </a:spcAft>
              <a:buFont typeface="Arial" panose="020B0604020202020204" pitchFamily="34" charset="0"/>
              <a:buChar char="•"/>
            </a:pPr>
            <a:r>
              <a:rPr lang="en-GB" sz="2400" dirty="0">
                <a:solidFill>
                  <a:schemeClr val="accent1">
                    <a:lumMod val="75000"/>
                  </a:schemeClr>
                </a:solidFill>
                <a:latin typeface="Avenir Next LT Pro" panose="020B0504020202020204" pitchFamily="34" charset="0"/>
                <a:ea typeface="Calibri" panose="020F0502020204030204" pitchFamily="34" charset="0"/>
                <a:cs typeface="Calibri" panose="020F0502020204030204" pitchFamily="34" charset="0"/>
              </a:rPr>
              <a:t>Summary Dismissal</a:t>
            </a:r>
            <a:endParaRPr lang="en-GB" sz="2400" dirty="0">
              <a:solidFill>
                <a:schemeClr val="accent1">
                  <a:lumMod val="75000"/>
                </a:schemeClr>
              </a:solidFill>
              <a:latin typeface="Avenir Next LT Pro" panose="020B05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8857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5570F03-A931-4741-984F-EF67F8E94F61}"/>
              </a:ext>
            </a:extLst>
          </p:cNvPr>
          <p:cNvSpPr txBox="1"/>
          <p:nvPr/>
        </p:nvSpPr>
        <p:spPr>
          <a:xfrm>
            <a:off x="812794" y="355683"/>
            <a:ext cx="4339952" cy="584775"/>
          </a:xfrm>
          <a:prstGeom prst="rect">
            <a:avLst/>
          </a:prstGeom>
          <a:noFill/>
        </p:spPr>
        <p:txBody>
          <a:bodyPr wrap="square">
            <a:spAutoFit/>
          </a:bodyPr>
          <a:lstStyle/>
          <a:p>
            <a:r>
              <a:rPr lang="en-US" sz="3200" b="1" dirty="0">
                <a:solidFill>
                  <a:schemeClr val="accent1">
                    <a:lumMod val="75000"/>
                  </a:schemeClr>
                </a:solidFill>
                <a:latin typeface="Avenir Next LT Pro" panose="020B0504020202020204" pitchFamily="34" charset="0"/>
              </a:rPr>
              <a:t>Employee Life Cycle</a:t>
            </a:r>
          </a:p>
        </p:txBody>
      </p:sp>
      <p:sp>
        <p:nvSpPr>
          <p:cNvPr id="5" name="TextBox 4">
            <a:extLst>
              <a:ext uri="{FF2B5EF4-FFF2-40B4-BE49-F238E27FC236}">
                <a16:creationId xmlns:a16="http://schemas.microsoft.com/office/drawing/2014/main" id="{B9083258-06C8-4F1A-BFCD-9D8AC664BD69}"/>
              </a:ext>
            </a:extLst>
          </p:cNvPr>
          <p:cNvSpPr txBox="1"/>
          <p:nvPr/>
        </p:nvSpPr>
        <p:spPr>
          <a:xfrm>
            <a:off x="812794" y="1249469"/>
            <a:ext cx="9784086" cy="4668073"/>
          </a:xfrm>
          <a:prstGeom prst="rect">
            <a:avLst/>
          </a:prstGeom>
          <a:noFill/>
        </p:spPr>
        <p:txBody>
          <a:bodyPr wrap="square">
            <a:spAutoFit/>
          </a:bodyPr>
          <a:lstStyle/>
          <a:p>
            <a:pPr marL="380990" indent="-380990" algn="just">
              <a:buFont typeface="Arial" panose="020B0604020202020204" pitchFamily="34" charset="0"/>
              <a:buChar char="•"/>
            </a:pPr>
            <a:r>
              <a:rPr lang="en-US" sz="2400" dirty="0">
                <a:solidFill>
                  <a:schemeClr val="accent1">
                    <a:lumMod val="75000"/>
                  </a:schemeClr>
                </a:solidFill>
                <a:latin typeface="Avenir Next LT Pro" panose="020B0504020202020204" pitchFamily="34" charset="0"/>
              </a:rPr>
              <a:t>The employee life cycle (ELC) is an HR model that identifies the different stages a worker advances through in an organization from application point to exit.</a:t>
            </a:r>
          </a:p>
          <a:p>
            <a:pPr marL="380990" indent="-380990" algn="just">
              <a:buFont typeface="Arial" panose="020B0604020202020204" pitchFamily="34" charset="0"/>
              <a:buChar char="•"/>
            </a:pPr>
            <a:endParaRPr lang="en-US" sz="1200" dirty="0">
              <a:solidFill>
                <a:schemeClr val="accent1">
                  <a:lumMod val="75000"/>
                </a:schemeClr>
              </a:solidFill>
              <a:latin typeface="Avenir Next LT Pro" panose="020B0504020202020204" pitchFamily="34" charset="0"/>
            </a:endParaRPr>
          </a:p>
          <a:p>
            <a:pPr marL="380990" indent="-380990" algn="just">
              <a:buFont typeface="Arial" panose="020B0604020202020204" pitchFamily="34" charset="0"/>
              <a:buChar char="•"/>
            </a:pPr>
            <a:r>
              <a:rPr lang="en-US" sz="2400" dirty="0">
                <a:solidFill>
                  <a:schemeClr val="accent1">
                    <a:lumMod val="75000"/>
                  </a:schemeClr>
                </a:solidFill>
                <a:latin typeface="Avenir Next LT Pro" panose="020B0504020202020204" pitchFamily="34" charset="0"/>
              </a:rPr>
              <a:t>It is an organizational method used to visualize how an employee engages with the company they are a part of.</a:t>
            </a:r>
          </a:p>
          <a:p>
            <a:pPr marL="380990" indent="-380990" algn="just">
              <a:buFont typeface="Arial" panose="020B0604020202020204" pitchFamily="34" charset="0"/>
              <a:buChar char="•"/>
            </a:pPr>
            <a:endParaRPr lang="en-US" sz="1067" dirty="0">
              <a:solidFill>
                <a:schemeClr val="accent1">
                  <a:lumMod val="75000"/>
                </a:schemeClr>
              </a:solidFill>
              <a:latin typeface="Avenir Next LT Pro" panose="020B0504020202020204" pitchFamily="34" charset="0"/>
            </a:endParaRPr>
          </a:p>
          <a:p>
            <a:pPr marL="380990" indent="-380990" algn="just">
              <a:buFont typeface="Arial" panose="020B0604020202020204" pitchFamily="34" charset="0"/>
              <a:buChar char="•"/>
            </a:pPr>
            <a:r>
              <a:rPr lang="en-US" sz="2400" dirty="0">
                <a:solidFill>
                  <a:schemeClr val="accent1">
                    <a:lumMod val="75000"/>
                  </a:schemeClr>
                </a:solidFill>
                <a:latin typeface="Avenir Next LT Pro" panose="020B0504020202020204" pitchFamily="34" charset="0"/>
              </a:rPr>
              <a:t>The employee life cycle covers the entire relationship between an employee and the organization they work for.</a:t>
            </a:r>
          </a:p>
          <a:p>
            <a:pPr marL="380990" indent="-380990" algn="just">
              <a:buFont typeface="Arial" panose="020B0604020202020204" pitchFamily="34" charset="0"/>
              <a:buChar char="•"/>
            </a:pPr>
            <a:endParaRPr lang="en-US" sz="1067" dirty="0">
              <a:solidFill>
                <a:schemeClr val="accent1">
                  <a:lumMod val="75000"/>
                </a:schemeClr>
              </a:solidFill>
              <a:latin typeface="Avenir Next LT Pro" panose="020B0504020202020204" pitchFamily="34" charset="0"/>
            </a:endParaRPr>
          </a:p>
          <a:p>
            <a:pPr marL="380990" indent="-380990" algn="just">
              <a:buFont typeface="Arial" panose="020B0604020202020204" pitchFamily="34" charset="0"/>
              <a:buChar char="•"/>
            </a:pPr>
            <a:r>
              <a:rPr lang="en-US" sz="2400" dirty="0">
                <a:solidFill>
                  <a:schemeClr val="accent1">
                    <a:lumMod val="75000"/>
                  </a:schemeClr>
                </a:solidFill>
                <a:latin typeface="Avenir Next LT Pro" panose="020B0504020202020204" pitchFamily="34" charset="0"/>
              </a:rPr>
              <a:t>The employee life cycle model is geared to encompass every stage of an employee’s experience within a company, formatting that trajectory into a framework that provides a different engagement strategy for each stage the employee enters.</a:t>
            </a:r>
            <a:endParaRPr lang="en-GB" sz="2400" dirty="0">
              <a:solidFill>
                <a:schemeClr val="accent1">
                  <a:lumMod val="75000"/>
                </a:schemeClr>
              </a:solidFill>
              <a:latin typeface="Avenir Next LT Pro" panose="020B0504020202020204" pitchFamily="34" charset="0"/>
            </a:endParaRPr>
          </a:p>
        </p:txBody>
      </p:sp>
    </p:spTree>
    <p:extLst>
      <p:ext uri="{BB962C8B-B14F-4D97-AF65-F5344CB8AC3E}">
        <p14:creationId xmlns:p14="http://schemas.microsoft.com/office/powerpoint/2010/main" val="3143238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967266"/>
            <a:ext cx="2628900" cy="2547257"/>
          </a:xfrm>
          <a:noFill/>
        </p:spPr>
        <p:txBody>
          <a:bodyPr anchor="ctr">
            <a:normAutofit/>
          </a:bodyPr>
          <a:lstStyle/>
          <a:p>
            <a:pPr algn="ctr"/>
            <a:r>
              <a:rPr lang="en-US" sz="3600" b="1" dirty="0">
                <a:solidFill>
                  <a:srgbClr val="FFFFFF"/>
                </a:solidFill>
                <a:latin typeface="Avenir Next LT Pro" panose="020B0504020202020204" pitchFamily="34" charset="0"/>
              </a:rPr>
              <a:t>Stages of ELC</a:t>
            </a:r>
          </a:p>
        </p:txBody>
      </p:sp>
      <p:pic>
        <p:nvPicPr>
          <p:cNvPr id="7" name="Picture 6" descr="A diagram of a life cycle&#10;&#10;Description automatically generated">
            <a:extLst>
              <a:ext uri="{FF2B5EF4-FFF2-40B4-BE49-F238E27FC236}">
                <a16:creationId xmlns:a16="http://schemas.microsoft.com/office/drawing/2014/main" id="{6CB19181-EAEB-1095-589E-B2E4359CB9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9501" y="716828"/>
            <a:ext cx="7232458" cy="54243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7AA1F67-763F-4410-AB4C-B511098DC7C8}"/>
              </a:ext>
            </a:extLst>
          </p:cNvPr>
          <p:cNvSpPr>
            <a:spLocks noGrp="1"/>
          </p:cNvSpPr>
          <p:nvPr>
            <p:ph type="title"/>
          </p:nvPr>
        </p:nvSpPr>
        <p:spPr>
          <a:xfrm>
            <a:off x="7992893" y="1208314"/>
            <a:ext cx="3001678" cy="583223"/>
          </a:xfrm>
        </p:spPr>
        <p:txBody>
          <a:bodyPr vert="horz" lIns="91440" tIns="45720" rIns="91440" bIns="45720" rtlCol="0" anchor="b">
            <a:normAutofit/>
          </a:bodyPr>
          <a:lstStyle/>
          <a:p>
            <a:r>
              <a:rPr lang="en-US" sz="3200" b="1" dirty="0">
                <a:solidFill>
                  <a:schemeClr val="accent1">
                    <a:lumMod val="75000"/>
                  </a:schemeClr>
                </a:solidFill>
                <a:latin typeface="Avenir Next LT Pro" panose="020B0504020202020204" pitchFamily="34" charset="0"/>
              </a:rPr>
              <a:t>Class Exercise</a:t>
            </a:r>
          </a:p>
        </p:txBody>
      </p:sp>
      <p:pic>
        <p:nvPicPr>
          <p:cNvPr id="11" name="Picture 10" descr="Plant growing in a concrete crack">
            <a:extLst>
              <a:ext uri="{FF2B5EF4-FFF2-40B4-BE49-F238E27FC236}">
                <a16:creationId xmlns:a16="http://schemas.microsoft.com/office/drawing/2014/main" id="{A96DC40F-5C70-824B-9EC6-61BA28420FF5}"/>
              </a:ext>
            </a:extLst>
          </p:cNvPr>
          <p:cNvPicPr>
            <a:picLocks noChangeAspect="1"/>
          </p:cNvPicPr>
          <p:nvPr/>
        </p:nvPicPr>
        <p:blipFill rotWithShape="1">
          <a:blip r:embed="rId2"/>
          <a:srcRect l="4717" r="23351" b="-1"/>
          <a:stretch/>
        </p:blipFill>
        <p:spPr>
          <a:xfrm>
            <a:off x="20" y="10"/>
            <a:ext cx="7390243" cy="6857990"/>
          </a:xfrm>
          <a:prstGeom prst="rect">
            <a:avLst/>
          </a:prstGeom>
        </p:spPr>
      </p:pic>
      <p:sp>
        <p:nvSpPr>
          <p:cNvPr id="23" name="Rectangle 22">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5" name="TextBox 24">
            <a:extLst>
              <a:ext uri="{FF2B5EF4-FFF2-40B4-BE49-F238E27FC236}">
                <a16:creationId xmlns:a16="http://schemas.microsoft.com/office/drawing/2014/main" id="{7DE5DC4D-5403-4753-B603-CEA92BA7AD1B}"/>
              </a:ext>
            </a:extLst>
          </p:cNvPr>
          <p:cNvSpPr txBox="1"/>
          <p:nvPr/>
        </p:nvSpPr>
        <p:spPr>
          <a:xfrm>
            <a:off x="7576457" y="2533476"/>
            <a:ext cx="4528457" cy="2310667"/>
          </a:xfrm>
          <a:prstGeom prst="rect">
            <a:avLst/>
          </a:prstGeom>
        </p:spPr>
        <p:txBody>
          <a:bodyPr vert="horz" lIns="91440" tIns="45720" rIns="91440" bIns="45720" rtlCol="0" anchor="t">
            <a:normAutofit/>
          </a:bodyPr>
          <a:lstStyle/>
          <a:p>
            <a:pPr indent="-228600">
              <a:lnSpc>
                <a:spcPct val="90000"/>
              </a:lnSpc>
              <a:spcAft>
                <a:spcPts val="1067"/>
              </a:spcAft>
              <a:buFont typeface="Arial" panose="020B0604020202020204" pitchFamily="34" charset="0"/>
              <a:buChar char="•"/>
            </a:pPr>
            <a:r>
              <a:rPr lang="en-US" sz="2800" dirty="0">
                <a:solidFill>
                  <a:schemeClr val="accent1">
                    <a:lumMod val="75000"/>
                  </a:schemeClr>
                </a:solidFill>
                <a:latin typeface="Avenir Next LT Pro" panose="020B0504020202020204" pitchFamily="34" charset="0"/>
              </a:rPr>
              <a:t>What stage are you in the Employee Life Cycle?</a:t>
            </a:r>
          </a:p>
          <a:p>
            <a:pPr indent="-228600">
              <a:lnSpc>
                <a:spcPct val="90000"/>
              </a:lnSpc>
              <a:spcAft>
                <a:spcPts val="1067"/>
              </a:spcAft>
              <a:buFont typeface="Arial" panose="020B0604020202020204" pitchFamily="34" charset="0"/>
              <a:buChar char="•"/>
            </a:pPr>
            <a:r>
              <a:rPr lang="en-US" sz="2800" dirty="0">
                <a:solidFill>
                  <a:schemeClr val="accent1">
                    <a:lumMod val="75000"/>
                  </a:schemeClr>
                </a:solidFill>
                <a:latin typeface="Avenir Next LT Pro" panose="020B0504020202020204" pitchFamily="34" charset="0"/>
              </a:rPr>
              <a:t>Under what stage does Training and Development falls?</a:t>
            </a:r>
          </a:p>
        </p:txBody>
      </p:sp>
    </p:spTree>
    <p:extLst>
      <p:ext uri="{BB962C8B-B14F-4D97-AF65-F5344CB8AC3E}">
        <p14:creationId xmlns:p14="http://schemas.microsoft.com/office/powerpoint/2010/main" val="2351435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text, wooden&#10;&#10;Description automatically generated">
            <a:extLst>
              <a:ext uri="{FF2B5EF4-FFF2-40B4-BE49-F238E27FC236}">
                <a16:creationId xmlns:a16="http://schemas.microsoft.com/office/drawing/2014/main" id="{83C87CAB-77AC-4E4A-BD01-3DC3039214D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 b="13389"/>
          <a:stretch/>
        </p:blipFill>
        <p:spPr>
          <a:xfrm>
            <a:off x="2513993" y="1200901"/>
            <a:ext cx="7713906" cy="4456197"/>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Tree>
    <p:extLst>
      <p:ext uri="{BB962C8B-B14F-4D97-AF65-F5344CB8AC3E}">
        <p14:creationId xmlns:p14="http://schemas.microsoft.com/office/powerpoint/2010/main" val="3745067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Line">
            <a:extLst>
              <a:ext uri="{FF2B5EF4-FFF2-40B4-BE49-F238E27FC236}">
                <a16:creationId xmlns:a16="http://schemas.microsoft.com/office/drawing/2014/main" id="{E5626F9D-3FDE-4DBF-9BC5-BE25FBC92459}"/>
              </a:ext>
            </a:extLst>
          </p:cNvPr>
          <p:cNvSpPr/>
          <p:nvPr/>
        </p:nvSpPr>
        <p:spPr>
          <a:xfrm flipV="1">
            <a:off x="4346851" y="799438"/>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a:solidFill>
                <a:srgbClr val="3D4251"/>
              </a:solidFill>
              <a:latin typeface="Lato"/>
            </a:endParaRPr>
          </a:p>
        </p:txBody>
      </p:sp>
      <p:sp>
        <p:nvSpPr>
          <p:cNvPr id="69" name="Line">
            <a:extLst>
              <a:ext uri="{FF2B5EF4-FFF2-40B4-BE49-F238E27FC236}">
                <a16:creationId xmlns:a16="http://schemas.microsoft.com/office/drawing/2014/main" id="{383EDCC7-7CA6-483C-8FF6-B2C633B77C5A}"/>
              </a:ext>
            </a:extLst>
          </p:cNvPr>
          <p:cNvSpPr/>
          <p:nvPr/>
        </p:nvSpPr>
        <p:spPr>
          <a:xfrm flipV="1">
            <a:off x="7279737" y="489596"/>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a:solidFill>
                <a:srgbClr val="3D4251"/>
              </a:solidFill>
              <a:latin typeface="Lato"/>
            </a:endParaRPr>
          </a:p>
        </p:txBody>
      </p:sp>
      <p:sp>
        <p:nvSpPr>
          <p:cNvPr id="68" name="Line">
            <a:extLst>
              <a:ext uri="{FF2B5EF4-FFF2-40B4-BE49-F238E27FC236}">
                <a16:creationId xmlns:a16="http://schemas.microsoft.com/office/drawing/2014/main" id="{B13A6046-EB43-4329-A4DA-5B2C819CC3EF}"/>
              </a:ext>
            </a:extLst>
          </p:cNvPr>
          <p:cNvSpPr/>
          <p:nvPr/>
        </p:nvSpPr>
        <p:spPr>
          <a:xfrm flipV="1">
            <a:off x="3799344" y="5327955"/>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a:solidFill>
                <a:srgbClr val="3D4251"/>
              </a:solidFill>
              <a:latin typeface="Lato"/>
            </a:endParaRPr>
          </a:p>
        </p:txBody>
      </p:sp>
      <p:sp>
        <p:nvSpPr>
          <p:cNvPr id="15" name="Freeform: Shape 14">
            <a:extLst>
              <a:ext uri="{FF2B5EF4-FFF2-40B4-BE49-F238E27FC236}">
                <a16:creationId xmlns:a16="http://schemas.microsoft.com/office/drawing/2014/main" id="{CEF37CF6-0F0C-44FD-971D-48E4EBB8CBF7}"/>
              </a:ext>
            </a:extLst>
          </p:cNvPr>
          <p:cNvSpPr/>
          <p:nvPr/>
        </p:nvSpPr>
        <p:spPr>
          <a:xfrm>
            <a:off x="8912828" y="-4023"/>
            <a:ext cx="3291152" cy="2793402"/>
          </a:xfrm>
          <a:custGeom>
            <a:avLst/>
            <a:gdLst>
              <a:gd name="connsiteX0" fmla="*/ 0 w 6039853"/>
              <a:gd name="connsiteY0" fmla="*/ 0 h 6327927"/>
              <a:gd name="connsiteX1" fmla="*/ 2502569 w 6039853"/>
              <a:gd name="connsiteY1" fmla="*/ 1925053 h 6327927"/>
              <a:gd name="connsiteX2" fmla="*/ 2671011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671011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839453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839453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54071"/>
              <a:gd name="connsiteX1" fmla="*/ 2502569 w 6039853"/>
              <a:gd name="connsiteY1" fmla="*/ 1925053 h 6354071"/>
              <a:gd name="connsiteX2" fmla="*/ 2839453 w 6039853"/>
              <a:gd name="connsiteY2" fmla="*/ 4932948 h 6354071"/>
              <a:gd name="connsiteX3" fmla="*/ 6039853 w 6039853"/>
              <a:gd name="connsiteY3" fmla="*/ 6304548 h 6354071"/>
              <a:gd name="connsiteX4" fmla="*/ 5967664 w 6039853"/>
              <a:gd name="connsiteY4" fmla="*/ 0 h 6354071"/>
              <a:gd name="connsiteX5" fmla="*/ 0 w 6039853"/>
              <a:gd name="connsiteY5" fmla="*/ 0 h 6354071"/>
              <a:gd name="connsiteX0" fmla="*/ 0 w 6039853"/>
              <a:gd name="connsiteY0" fmla="*/ 0 h 6354071"/>
              <a:gd name="connsiteX1" fmla="*/ 2502569 w 6039853"/>
              <a:gd name="connsiteY1" fmla="*/ 1925053 h 6354071"/>
              <a:gd name="connsiteX2" fmla="*/ 2839453 w 6039853"/>
              <a:gd name="connsiteY2" fmla="*/ 4932948 h 6354071"/>
              <a:gd name="connsiteX3" fmla="*/ 6039853 w 6039853"/>
              <a:gd name="connsiteY3" fmla="*/ 6304548 h 6354071"/>
              <a:gd name="connsiteX4" fmla="*/ 6005764 w 6039853"/>
              <a:gd name="connsiteY4" fmla="*/ 0 h 6354071"/>
              <a:gd name="connsiteX5" fmla="*/ 0 w 6039853"/>
              <a:gd name="connsiteY5" fmla="*/ 0 h 6354071"/>
              <a:gd name="connsiteX0" fmla="*/ 0 w 6005764"/>
              <a:gd name="connsiteY0" fmla="*/ 0 h 6290613"/>
              <a:gd name="connsiteX1" fmla="*/ 2502569 w 6005764"/>
              <a:gd name="connsiteY1" fmla="*/ 1925053 h 6290613"/>
              <a:gd name="connsiteX2" fmla="*/ 2839453 w 6005764"/>
              <a:gd name="connsiteY2" fmla="*/ 4932948 h 6290613"/>
              <a:gd name="connsiteX3" fmla="*/ 6001753 w 6005764"/>
              <a:gd name="connsiteY3" fmla="*/ 6266448 h 6290613"/>
              <a:gd name="connsiteX4" fmla="*/ 6005764 w 6005764"/>
              <a:gd name="connsiteY4" fmla="*/ 0 h 6290613"/>
              <a:gd name="connsiteX5" fmla="*/ 0 w 6005764"/>
              <a:gd name="connsiteY5" fmla="*/ 0 h 6290613"/>
              <a:gd name="connsiteX0" fmla="*/ 0 w 6005764"/>
              <a:gd name="connsiteY0" fmla="*/ 0 h 6300010"/>
              <a:gd name="connsiteX1" fmla="*/ 2502569 w 6005764"/>
              <a:gd name="connsiteY1" fmla="*/ 1925053 h 6300010"/>
              <a:gd name="connsiteX2" fmla="*/ 2839453 w 6005764"/>
              <a:gd name="connsiteY2" fmla="*/ 4932948 h 6300010"/>
              <a:gd name="connsiteX3" fmla="*/ 6001753 w 6005764"/>
              <a:gd name="connsiteY3" fmla="*/ 6266448 h 6300010"/>
              <a:gd name="connsiteX4" fmla="*/ 6005764 w 6005764"/>
              <a:gd name="connsiteY4" fmla="*/ 0 h 6300010"/>
              <a:gd name="connsiteX5" fmla="*/ 0 w 6005764"/>
              <a:gd name="connsiteY5" fmla="*/ 0 h 6300010"/>
              <a:gd name="connsiteX0" fmla="*/ 0 w 6005764"/>
              <a:gd name="connsiteY0" fmla="*/ 0 h 6301252"/>
              <a:gd name="connsiteX1" fmla="*/ 2502569 w 6005764"/>
              <a:gd name="connsiteY1" fmla="*/ 1925053 h 6301252"/>
              <a:gd name="connsiteX2" fmla="*/ 2839453 w 6005764"/>
              <a:gd name="connsiteY2" fmla="*/ 4932948 h 6301252"/>
              <a:gd name="connsiteX3" fmla="*/ 6001753 w 6005764"/>
              <a:gd name="connsiteY3" fmla="*/ 6266448 h 6301252"/>
              <a:gd name="connsiteX4" fmla="*/ 6005764 w 6005764"/>
              <a:gd name="connsiteY4" fmla="*/ 0 h 6301252"/>
              <a:gd name="connsiteX5" fmla="*/ 0 w 6005764"/>
              <a:gd name="connsiteY5" fmla="*/ 0 h 6301252"/>
              <a:gd name="connsiteX0" fmla="*/ 0 w 6005764"/>
              <a:gd name="connsiteY0" fmla="*/ 0 h 6328404"/>
              <a:gd name="connsiteX1" fmla="*/ 2502569 w 6005764"/>
              <a:gd name="connsiteY1" fmla="*/ 1925053 h 6328404"/>
              <a:gd name="connsiteX2" fmla="*/ 2839453 w 6005764"/>
              <a:gd name="connsiteY2" fmla="*/ 4932948 h 6328404"/>
              <a:gd name="connsiteX3" fmla="*/ 6001753 w 6005764"/>
              <a:gd name="connsiteY3" fmla="*/ 6266448 h 6328404"/>
              <a:gd name="connsiteX4" fmla="*/ 6005764 w 6005764"/>
              <a:gd name="connsiteY4" fmla="*/ 0 h 6328404"/>
              <a:gd name="connsiteX5" fmla="*/ 0 w 6005764"/>
              <a:gd name="connsiteY5" fmla="*/ 0 h 6328404"/>
              <a:gd name="connsiteX0" fmla="*/ 0 w 6005764"/>
              <a:gd name="connsiteY0" fmla="*/ 0 h 6321734"/>
              <a:gd name="connsiteX1" fmla="*/ 2502569 w 6005764"/>
              <a:gd name="connsiteY1" fmla="*/ 1925053 h 6321734"/>
              <a:gd name="connsiteX2" fmla="*/ 3273143 w 6005764"/>
              <a:gd name="connsiteY2" fmla="*/ 4856415 h 6321734"/>
              <a:gd name="connsiteX3" fmla="*/ 6001753 w 6005764"/>
              <a:gd name="connsiteY3" fmla="*/ 6266448 h 6321734"/>
              <a:gd name="connsiteX4" fmla="*/ 6005764 w 6005764"/>
              <a:gd name="connsiteY4" fmla="*/ 0 h 6321734"/>
              <a:gd name="connsiteX5" fmla="*/ 0 w 6005764"/>
              <a:gd name="connsiteY5" fmla="*/ 0 h 6321734"/>
              <a:gd name="connsiteX0" fmla="*/ 0 w 6005764"/>
              <a:gd name="connsiteY0" fmla="*/ 0 h 6312022"/>
              <a:gd name="connsiteX1" fmla="*/ 2502569 w 6005764"/>
              <a:gd name="connsiteY1" fmla="*/ 1925053 h 6312022"/>
              <a:gd name="connsiteX2" fmla="*/ 3273143 w 6005764"/>
              <a:gd name="connsiteY2" fmla="*/ 4856415 h 6312022"/>
              <a:gd name="connsiteX3" fmla="*/ 6001753 w 6005764"/>
              <a:gd name="connsiteY3" fmla="*/ 6266448 h 6312022"/>
              <a:gd name="connsiteX4" fmla="*/ 6005764 w 6005764"/>
              <a:gd name="connsiteY4" fmla="*/ 0 h 6312022"/>
              <a:gd name="connsiteX5" fmla="*/ 0 w 6005764"/>
              <a:gd name="connsiteY5" fmla="*/ 0 h 6312022"/>
              <a:gd name="connsiteX0" fmla="*/ 0 w 6005764"/>
              <a:gd name="connsiteY0" fmla="*/ 0 h 6312023"/>
              <a:gd name="connsiteX1" fmla="*/ 2502569 w 6005764"/>
              <a:gd name="connsiteY1" fmla="*/ 1925053 h 6312023"/>
              <a:gd name="connsiteX2" fmla="*/ 3145587 w 6005764"/>
              <a:gd name="connsiteY2" fmla="*/ 4856415 h 6312023"/>
              <a:gd name="connsiteX3" fmla="*/ 6001753 w 6005764"/>
              <a:gd name="connsiteY3" fmla="*/ 6266448 h 6312023"/>
              <a:gd name="connsiteX4" fmla="*/ 6005764 w 6005764"/>
              <a:gd name="connsiteY4" fmla="*/ 0 h 6312023"/>
              <a:gd name="connsiteX5" fmla="*/ 0 w 6005764"/>
              <a:gd name="connsiteY5" fmla="*/ 0 h 6312023"/>
              <a:gd name="connsiteX0" fmla="*/ 0 w 6005764"/>
              <a:gd name="connsiteY0" fmla="*/ 0 h 6318150"/>
              <a:gd name="connsiteX1" fmla="*/ 2502569 w 6005764"/>
              <a:gd name="connsiteY1" fmla="*/ 1925053 h 6318150"/>
              <a:gd name="connsiteX2" fmla="*/ 3145587 w 6005764"/>
              <a:gd name="connsiteY2" fmla="*/ 4856415 h 6318150"/>
              <a:gd name="connsiteX3" fmla="*/ 6001753 w 6005764"/>
              <a:gd name="connsiteY3" fmla="*/ 6266448 h 6318150"/>
              <a:gd name="connsiteX4" fmla="*/ 6005764 w 6005764"/>
              <a:gd name="connsiteY4" fmla="*/ 0 h 6318150"/>
              <a:gd name="connsiteX5" fmla="*/ 0 w 6005764"/>
              <a:gd name="connsiteY5" fmla="*/ 0 h 631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05764" h="6318150">
                <a:moveTo>
                  <a:pt x="0" y="0"/>
                </a:moveTo>
                <a:cubicBezTo>
                  <a:pt x="66174" y="1417720"/>
                  <a:pt x="1978305" y="1115651"/>
                  <a:pt x="2502569" y="1925053"/>
                </a:cubicBezTo>
                <a:cubicBezTo>
                  <a:pt x="3026834" y="2734456"/>
                  <a:pt x="2714790" y="3661059"/>
                  <a:pt x="3145587" y="4856415"/>
                </a:cubicBezTo>
                <a:cubicBezTo>
                  <a:pt x="3576384" y="6051771"/>
                  <a:pt x="4643187" y="6477001"/>
                  <a:pt x="6001753" y="6266448"/>
                </a:cubicBezTo>
                <a:lnTo>
                  <a:pt x="6005764" y="0"/>
                </a:lnTo>
                <a:lnTo>
                  <a:pt x="0" y="0"/>
                </a:lnTo>
                <a:close/>
              </a:path>
            </a:pathLst>
          </a:custGeom>
          <a:gradFill>
            <a:gsLst>
              <a:gs pos="100000">
                <a:srgbClr val="1FBFA4"/>
              </a:gs>
              <a:gs pos="0">
                <a:srgbClr val="3D1E66">
                  <a:alpha val="0"/>
                </a:srgbClr>
              </a:gs>
              <a:gs pos="33000">
                <a:srgbClr val="7B7BAD">
                  <a:alpha val="44000"/>
                </a:srgbClr>
              </a:gs>
            </a:gsLst>
            <a:lin ang="90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036DEA1D-7A31-408E-85DB-0809190E1639}"/>
              </a:ext>
            </a:extLst>
          </p:cNvPr>
          <p:cNvSpPr/>
          <p:nvPr/>
        </p:nvSpPr>
        <p:spPr>
          <a:xfrm rot="5400000">
            <a:off x="2456735" y="4077721"/>
            <a:ext cx="1319912" cy="4206924"/>
          </a:xfrm>
          <a:custGeom>
            <a:avLst/>
            <a:gdLst>
              <a:gd name="connsiteX0" fmla="*/ 2561234 w 2585297"/>
              <a:gd name="connsiteY0" fmla="*/ 0 h 6906127"/>
              <a:gd name="connsiteX1" fmla="*/ 780560 w 2585297"/>
              <a:gd name="connsiteY1" fmla="*/ 1852863 h 6906127"/>
              <a:gd name="connsiteX2" fmla="*/ 82728 w 2585297"/>
              <a:gd name="connsiteY2" fmla="*/ 4932948 h 6906127"/>
              <a:gd name="connsiteX3" fmla="*/ 2585297 w 2585297"/>
              <a:gd name="connsiteY3" fmla="*/ 6906127 h 6906127"/>
              <a:gd name="connsiteX4" fmla="*/ 2561234 w 2585297"/>
              <a:gd name="connsiteY4" fmla="*/ 0 h 6906127"/>
              <a:gd name="connsiteX0" fmla="*/ 2561234 w 2585297"/>
              <a:gd name="connsiteY0" fmla="*/ 10370 h 6916497"/>
              <a:gd name="connsiteX1" fmla="*/ 780560 w 2585297"/>
              <a:gd name="connsiteY1" fmla="*/ 1863233 h 6916497"/>
              <a:gd name="connsiteX2" fmla="*/ 82728 w 2585297"/>
              <a:gd name="connsiteY2" fmla="*/ 4943318 h 6916497"/>
              <a:gd name="connsiteX3" fmla="*/ 2585297 w 2585297"/>
              <a:gd name="connsiteY3" fmla="*/ 6916497 h 6916497"/>
              <a:gd name="connsiteX4" fmla="*/ 2561234 w 2585297"/>
              <a:gd name="connsiteY4" fmla="*/ 10370 h 6916497"/>
              <a:gd name="connsiteX0" fmla="*/ 2547392 w 2571455"/>
              <a:gd name="connsiteY0" fmla="*/ 8277 h 6914404"/>
              <a:gd name="connsiteX1" fmla="*/ 938168 w 2571455"/>
              <a:gd name="connsiteY1" fmla="*/ 2184990 h 6914404"/>
              <a:gd name="connsiteX2" fmla="*/ 68886 w 2571455"/>
              <a:gd name="connsiteY2" fmla="*/ 4941225 h 6914404"/>
              <a:gd name="connsiteX3" fmla="*/ 2571455 w 2571455"/>
              <a:gd name="connsiteY3" fmla="*/ 6914404 h 6914404"/>
              <a:gd name="connsiteX4" fmla="*/ 2547392 w 2571455"/>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17149 w 2541212"/>
              <a:gd name="connsiteY0" fmla="*/ 8277 h 6914404"/>
              <a:gd name="connsiteX1" fmla="*/ 907925 w 2541212"/>
              <a:gd name="connsiteY1" fmla="*/ 2184990 h 6914404"/>
              <a:gd name="connsiteX2" fmla="*/ 38643 w 2541212"/>
              <a:gd name="connsiteY2" fmla="*/ 4941225 h 6914404"/>
              <a:gd name="connsiteX3" fmla="*/ 2541212 w 2541212"/>
              <a:gd name="connsiteY3" fmla="*/ 6914404 h 6914404"/>
              <a:gd name="connsiteX4" fmla="*/ 2517149 w 2541212"/>
              <a:gd name="connsiteY4" fmla="*/ 8277 h 6914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212" h="6914404">
                <a:moveTo>
                  <a:pt x="2517149" y="8277"/>
                </a:moveTo>
                <a:cubicBezTo>
                  <a:pt x="614154" y="-124071"/>
                  <a:pt x="1321009" y="1362832"/>
                  <a:pt x="907925" y="2184990"/>
                </a:cubicBezTo>
                <a:cubicBezTo>
                  <a:pt x="494841" y="3007148"/>
                  <a:pt x="-166896" y="3508464"/>
                  <a:pt x="38643" y="4941225"/>
                </a:cubicBezTo>
                <a:cubicBezTo>
                  <a:pt x="358482" y="6183486"/>
                  <a:pt x="1573672" y="6806120"/>
                  <a:pt x="2541212" y="6914404"/>
                </a:cubicBezTo>
                <a:lnTo>
                  <a:pt x="2517149" y="8277"/>
                </a:lnTo>
                <a:close/>
              </a:path>
            </a:pathLst>
          </a:custGeom>
          <a:gradFill>
            <a:gsLst>
              <a:gs pos="2000">
                <a:srgbClr val="1FBFA4">
                  <a:alpha val="79000"/>
                </a:srgbClr>
              </a:gs>
              <a:gs pos="100000">
                <a:srgbClr val="7B7BAD">
                  <a:alpha val="31000"/>
                </a:srgbClr>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D1DF9757-6847-4AC5-9AFC-26D580B35423}"/>
              </a:ext>
            </a:extLst>
          </p:cNvPr>
          <p:cNvSpPr/>
          <p:nvPr/>
        </p:nvSpPr>
        <p:spPr>
          <a:xfrm rot="5400000">
            <a:off x="8469535" y="-638414"/>
            <a:ext cx="1151366" cy="2442671"/>
          </a:xfrm>
          <a:custGeom>
            <a:avLst/>
            <a:gdLst>
              <a:gd name="connsiteX0" fmla="*/ 0 w 1189942"/>
              <a:gd name="connsiteY0" fmla="*/ 0 h 2524513"/>
              <a:gd name="connsiteX1" fmla="*/ 175601 w 1189942"/>
              <a:gd name="connsiteY1" fmla="*/ 17702 h 2524513"/>
              <a:gd name="connsiteX2" fmla="*/ 1189942 w 1189942"/>
              <a:gd name="connsiteY2" fmla="*/ 1262256 h 2524513"/>
              <a:gd name="connsiteX3" fmla="*/ 175601 w 1189942"/>
              <a:gd name="connsiteY3" fmla="*/ 2506811 h 2524513"/>
              <a:gd name="connsiteX4" fmla="*/ 0 w 1189942"/>
              <a:gd name="connsiteY4" fmla="*/ 2524513 h 252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942" h="2524513">
                <a:moveTo>
                  <a:pt x="0" y="0"/>
                </a:moveTo>
                <a:lnTo>
                  <a:pt x="175601" y="17702"/>
                </a:lnTo>
                <a:cubicBezTo>
                  <a:pt x="754484" y="136158"/>
                  <a:pt x="1189942" y="648354"/>
                  <a:pt x="1189942" y="1262256"/>
                </a:cubicBezTo>
                <a:cubicBezTo>
                  <a:pt x="1189942" y="1876159"/>
                  <a:pt x="754484" y="2388354"/>
                  <a:pt x="175601" y="2506811"/>
                </a:cubicBezTo>
                <a:lnTo>
                  <a:pt x="0" y="2524513"/>
                </a:lnTo>
                <a:close/>
              </a:path>
            </a:pathLst>
          </a:custGeom>
          <a:gradFill>
            <a:gsLst>
              <a:gs pos="2000">
                <a:srgbClr val="1FBFA4">
                  <a:alpha val="79000"/>
                </a:srgbClr>
              </a:gs>
              <a:gs pos="100000">
                <a:srgbClr val="7B7BAD">
                  <a:alpha val="50000"/>
                </a:srgbClr>
              </a:gs>
            </a:gsLst>
            <a:path path="circle">
              <a:fillToRect l="50000" t="-80000" r="50000" b="180000"/>
            </a:path>
          </a:gradFill>
          <a:ln w="12700" cap="flat" cmpd="sng" algn="ctr">
            <a:noFill/>
            <a:prstDash val="solid"/>
            <a:miter lim="800000"/>
          </a:ln>
          <a:effectLst>
            <a:outerShdw blurRad="1270000" dist="6223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E2830279-7CC4-4F42-9CFB-F86CB5EDF8D1}"/>
              </a:ext>
            </a:extLst>
          </p:cNvPr>
          <p:cNvSpPr/>
          <p:nvPr/>
        </p:nvSpPr>
        <p:spPr>
          <a:xfrm>
            <a:off x="1" y="4584827"/>
            <a:ext cx="3665082" cy="2279511"/>
          </a:xfrm>
          <a:custGeom>
            <a:avLst/>
            <a:gdLst>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108528 w 7809136"/>
              <a:gd name="connsiteY4" fmla="*/ 85899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108528 w 7809136"/>
              <a:gd name="connsiteY4" fmla="*/ 85899 h 6923471"/>
              <a:gd name="connsiteX5" fmla="*/ 0 w 7809136"/>
              <a:gd name="connsiteY5"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4355024 w 7809136"/>
              <a:gd name="connsiteY4" fmla="*/ 1020802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10093405"/>
              <a:gd name="connsiteY0" fmla="*/ 0 h 6923471"/>
              <a:gd name="connsiteX1" fmla="*/ 0 w 10093405"/>
              <a:gd name="connsiteY1" fmla="*/ 6923471 h 6923471"/>
              <a:gd name="connsiteX2" fmla="*/ 7131147 w 10093405"/>
              <a:gd name="connsiteY2" fmla="*/ 6923471 h 6923471"/>
              <a:gd name="connsiteX3" fmla="*/ 9863807 w 10093405"/>
              <a:gd name="connsiteY3" fmla="*/ 2178329 h 6923471"/>
              <a:gd name="connsiteX4" fmla="*/ 3177153 w 10093405"/>
              <a:gd name="connsiteY4" fmla="*/ 1360703 h 6923471"/>
              <a:gd name="connsiteX5" fmla="*/ 108528 w 10093405"/>
              <a:gd name="connsiteY5" fmla="*/ 85899 h 6923471"/>
              <a:gd name="connsiteX6" fmla="*/ 0 w 10093405"/>
              <a:gd name="connsiteY6" fmla="*/ 0 h 6923471"/>
              <a:gd name="connsiteX0" fmla="*/ 0 w 10093405"/>
              <a:gd name="connsiteY0" fmla="*/ 0 h 6923471"/>
              <a:gd name="connsiteX1" fmla="*/ 0 w 10093405"/>
              <a:gd name="connsiteY1" fmla="*/ 6923471 h 6923471"/>
              <a:gd name="connsiteX2" fmla="*/ 7131147 w 10093405"/>
              <a:gd name="connsiteY2" fmla="*/ 6923471 h 6923471"/>
              <a:gd name="connsiteX3" fmla="*/ 9863807 w 10093405"/>
              <a:gd name="connsiteY3" fmla="*/ 2178329 h 6923471"/>
              <a:gd name="connsiteX4" fmla="*/ 3177153 w 10093405"/>
              <a:gd name="connsiteY4" fmla="*/ 1360703 h 6923471"/>
              <a:gd name="connsiteX5" fmla="*/ 108528 w 10093405"/>
              <a:gd name="connsiteY5" fmla="*/ 85899 h 6923471"/>
              <a:gd name="connsiteX6" fmla="*/ 0 w 10093405"/>
              <a:gd name="connsiteY6" fmla="*/ 0 h 6923471"/>
              <a:gd name="connsiteX0" fmla="*/ 0 w 10655362"/>
              <a:gd name="connsiteY0" fmla="*/ 0 h 6923471"/>
              <a:gd name="connsiteX1" fmla="*/ 0 w 10655362"/>
              <a:gd name="connsiteY1" fmla="*/ 6923471 h 6923471"/>
              <a:gd name="connsiteX2" fmla="*/ 7131147 w 10655362"/>
              <a:gd name="connsiteY2" fmla="*/ 6923471 h 6923471"/>
              <a:gd name="connsiteX3" fmla="*/ 9863807 w 10655362"/>
              <a:gd name="connsiteY3" fmla="*/ 2178329 h 6923471"/>
              <a:gd name="connsiteX4" fmla="*/ 3177153 w 10655362"/>
              <a:gd name="connsiteY4" fmla="*/ 1360703 h 6923471"/>
              <a:gd name="connsiteX5" fmla="*/ 108528 w 10655362"/>
              <a:gd name="connsiteY5" fmla="*/ 85899 h 6923471"/>
              <a:gd name="connsiteX6" fmla="*/ 0 w 10655362"/>
              <a:gd name="connsiteY6"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108528 w 10296646"/>
              <a:gd name="connsiteY5" fmla="*/ 85899 h 6923471"/>
              <a:gd name="connsiteX6" fmla="*/ 0 w 10296646"/>
              <a:gd name="connsiteY6"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108528 w 10296646"/>
              <a:gd name="connsiteY5" fmla="*/ 85899 h 6923471"/>
              <a:gd name="connsiteX6" fmla="*/ 0 w 10296646"/>
              <a:gd name="connsiteY6" fmla="*/ 0 h 6923471"/>
              <a:gd name="connsiteX0" fmla="*/ 0 w 10296646"/>
              <a:gd name="connsiteY0" fmla="*/ 249877 h 7173348"/>
              <a:gd name="connsiteX1" fmla="*/ 0 w 10296646"/>
              <a:gd name="connsiteY1" fmla="*/ 7173348 h 7173348"/>
              <a:gd name="connsiteX2" fmla="*/ 7131147 w 10296646"/>
              <a:gd name="connsiteY2" fmla="*/ 7173348 h 7173348"/>
              <a:gd name="connsiteX3" fmla="*/ 9863807 w 10296646"/>
              <a:gd name="connsiteY3" fmla="*/ 2428206 h 7173348"/>
              <a:gd name="connsiteX4" fmla="*/ 3177153 w 10296646"/>
              <a:gd name="connsiteY4" fmla="*/ 1610580 h 7173348"/>
              <a:gd name="connsiteX5" fmla="*/ 0 w 10296646"/>
              <a:gd name="connsiteY5" fmla="*/ 249877 h 7173348"/>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9863807"/>
              <a:gd name="connsiteY0" fmla="*/ 0 h 6923471"/>
              <a:gd name="connsiteX1" fmla="*/ 0 w 9863807"/>
              <a:gd name="connsiteY1" fmla="*/ 6923471 h 6923471"/>
              <a:gd name="connsiteX2" fmla="*/ 7131147 w 9863807"/>
              <a:gd name="connsiteY2" fmla="*/ 6923471 h 6923471"/>
              <a:gd name="connsiteX3" fmla="*/ 9863807 w 9863807"/>
              <a:gd name="connsiteY3" fmla="*/ 2178329 h 6923471"/>
              <a:gd name="connsiteX4" fmla="*/ 3177153 w 9863807"/>
              <a:gd name="connsiteY4" fmla="*/ 1360703 h 6923471"/>
              <a:gd name="connsiteX5" fmla="*/ 0 w 9863807"/>
              <a:gd name="connsiteY5" fmla="*/ 0 h 6923471"/>
              <a:gd name="connsiteX0" fmla="*/ 0 w 10224508"/>
              <a:gd name="connsiteY0" fmla="*/ 0 h 6923471"/>
              <a:gd name="connsiteX1" fmla="*/ 0 w 10224508"/>
              <a:gd name="connsiteY1" fmla="*/ 6923471 h 6923471"/>
              <a:gd name="connsiteX2" fmla="*/ 7131147 w 10224508"/>
              <a:gd name="connsiteY2" fmla="*/ 6923471 h 6923471"/>
              <a:gd name="connsiteX3" fmla="*/ 9863807 w 10224508"/>
              <a:gd name="connsiteY3" fmla="*/ 2178329 h 6923471"/>
              <a:gd name="connsiteX4" fmla="*/ 3177153 w 10224508"/>
              <a:gd name="connsiteY4" fmla="*/ 1360703 h 6923471"/>
              <a:gd name="connsiteX5" fmla="*/ 0 w 10224508"/>
              <a:gd name="connsiteY5" fmla="*/ 0 h 6923471"/>
              <a:gd name="connsiteX0" fmla="*/ 0 w 10224508"/>
              <a:gd name="connsiteY0" fmla="*/ 0 h 6923471"/>
              <a:gd name="connsiteX1" fmla="*/ 0 w 10224508"/>
              <a:gd name="connsiteY1" fmla="*/ 6923471 h 6923471"/>
              <a:gd name="connsiteX2" fmla="*/ 7131147 w 10224508"/>
              <a:gd name="connsiteY2" fmla="*/ 6923471 h 6923471"/>
              <a:gd name="connsiteX3" fmla="*/ 9863807 w 10224508"/>
              <a:gd name="connsiteY3" fmla="*/ 2178329 h 6923471"/>
              <a:gd name="connsiteX4" fmla="*/ 3177153 w 10224508"/>
              <a:gd name="connsiteY4" fmla="*/ 1360703 h 6923471"/>
              <a:gd name="connsiteX5" fmla="*/ 0 w 10224508"/>
              <a:gd name="connsiteY5" fmla="*/ 0 h 6923471"/>
              <a:gd name="connsiteX0" fmla="*/ 0 w 10800562"/>
              <a:gd name="connsiteY0" fmla="*/ 0 h 6923471"/>
              <a:gd name="connsiteX1" fmla="*/ 0 w 10800562"/>
              <a:gd name="connsiteY1" fmla="*/ 6923471 h 6923471"/>
              <a:gd name="connsiteX2" fmla="*/ 9548883 w 10800562"/>
              <a:gd name="connsiteY2" fmla="*/ 6907286 h 6923471"/>
              <a:gd name="connsiteX3" fmla="*/ 9863807 w 10800562"/>
              <a:gd name="connsiteY3" fmla="*/ 2178329 h 6923471"/>
              <a:gd name="connsiteX4" fmla="*/ 3177153 w 10800562"/>
              <a:gd name="connsiteY4" fmla="*/ 1360703 h 6923471"/>
              <a:gd name="connsiteX5" fmla="*/ 0 w 10800562"/>
              <a:gd name="connsiteY5" fmla="*/ 0 h 6923471"/>
              <a:gd name="connsiteX0" fmla="*/ 0 w 10422274"/>
              <a:gd name="connsiteY0" fmla="*/ 0 h 6923471"/>
              <a:gd name="connsiteX1" fmla="*/ 0 w 10422274"/>
              <a:gd name="connsiteY1" fmla="*/ 6923471 h 6923471"/>
              <a:gd name="connsiteX2" fmla="*/ 9548883 w 10422274"/>
              <a:gd name="connsiteY2" fmla="*/ 6907286 h 6923471"/>
              <a:gd name="connsiteX3" fmla="*/ 9863807 w 10422274"/>
              <a:gd name="connsiteY3" fmla="*/ 2178329 h 6923471"/>
              <a:gd name="connsiteX4" fmla="*/ 3177153 w 10422274"/>
              <a:gd name="connsiteY4" fmla="*/ 1360703 h 6923471"/>
              <a:gd name="connsiteX5" fmla="*/ 0 w 10422274"/>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177153 w 10319026"/>
              <a:gd name="connsiteY4" fmla="*/ 1360703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436042"/>
              <a:gd name="connsiteY0" fmla="*/ 0 h 6923471"/>
              <a:gd name="connsiteX1" fmla="*/ 0 w 10436042"/>
              <a:gd name="connsiteY1" fmla="*/ 6923471 h 6923471"/>
              <a:gd name="connsiteX2" fmla="*/ 9548883 w 10436042"/>
              <a:gd name="connsiteY2" fmla="*/ 6907286 h 6923471"/>
              <a:gd name="connsiteX3" fmla="*/ 9863807 w 10436042"/>
              <a:gd name="connsiteY3" fmla="*/ 2178329 h 6923471"/>
              <a:gd name="connsiteX4" fmla="*/ 3094603 w 10436042"/>
              <a:gd name="connsiteY4" fmla="*/ 1380598 h 6923471"/>
              <a:gd name="connsiteX5" fmla="*/ 0 w 10436042"/>
              <a:gd name="connsiteY5" fmla="*/ 0 h 6923471"/>
              <a:gd name="connsiteX0" fmla="*/ 0 w 10380972"/>
              <a:gd name="connsiteY0" fmla="*/ 0 h 6923471"/>
              <a:gd name="connsiteX1" fmla="*/ 0 w 10380972"/>
              <a:gd name="connsiteY1" fmla="*/ 6923471 h 6923471"/>
              <a:gd name="connsiteX2" fmla="*/ 9548883 w 10380972"/>
              <a:gd name="connsiteY2" fmla="*/ 6907286 h 6923471"/>
              <a:gd name="connsiteX3" fmla="*/ 9863807 w 10380972"/>
              <a:gd name="connsiteY3" fmla="*/ 2178329 h 6923471"/>
              <a:gd name="connsiteX4" fmla="*/ 3094603 w 10380972"/>
              <a:gd name="connsiteY4" fmla="*/ 1380598 h 6923471"/>
              <a:gd name="connsiteX5" fmla="*/ 0 w 10380972"/>
              <a:gd name="connsiteY5" fmla="*/ 0 h 6923471"/>
              <a:gd name="connsiteX0" fmla="*/ 0 w 10380972"/>
              <a:gd name="connsiteY0" fmla="*/ 0 h 6923471"/>
              <a:gd name="connsiteX1" fmla="*/ 0 w 10380972"/>
              <a:gd name="connsiteY1" fmla="*/ 6923471 h 6923471"/>
              <a:gd name="connsiteX2" fmla="*/ 9548883 w 10380972"/>
              <a:gd name="connsiteY2" fmla="*/ 6907286 h 6923471"/>
              <a:gd name="connsiteX3" fmla="*/ 9863807 w 10380972"/>
              <a:gd name="connsiteY3" fmla="*/ 2178329 h 6923471"/>
              <a:gd name="connsiteX4" fmla="*/ 3094603 w 10380972"/>
              <a:gd name="connsiteY4" fmla="*/ 1380598 h 6923471"/>
              <a:gd name="connsiteX5" fmla="*/ 0 w 10380972"/>
              <a:gd name="connsiteY5" fmla="*/ 0 h 6923471"/>
              <a:gd name="connsiteX0" fmla="*/ 0 w 10321750"/>
              <a:gd name="connsiteY0" fmla="*/ 0 h 6923471"/>
              <a:gd name="connsiteX1" fmla="*/ 0 w 10321750"/>
              <a:gd name="connsiteY1" fmla="*/ 6923471 h 6923471"/>
              <a:gd name="connsiteX2" fmla="*/ 9548883 w 10321750"/>
              <a:gd name="connsiteY2" fmla="*/ 6907286 h 6923471"/>
              <a:gd name="connsiteX3" fmla="*/ 9863807 w 10321750"/>
              <a:gd name="connsiteY3" fmla="*/ 2178329 h 6923471"/>
              <a:gd name="connsiteX4" fmla="*/ 3094603 w 10321750"/>
              <a:gd name="connsiteY4" fmla="*/ 1380598 h 6923471"/>
              <a:gd name="connsiteX5" fmla="*/ 0 w 10321750"/>
              <a:gd name="connsiteY5" fmla="*/ 0 h 692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21750" h="6923471">
                <a:moveTo>
                  <a:pt x="0" y="0"/>
                </a:moveTo>
                <a:lnTo>
                  <a:pt x="0" y="6923471"/>
                </a:lnTo>
                <a:lnTo>
                  <a:pt x="9548883" y="6907286"/>
                </a:lnTo>
                <a:cubicBezTo>
                  <a:pt x="9890993" y="5566113"/>
                  <a:pt x="10905850" y="4119956"/>
                  <a:pt x="9863807" y="2178329"/>
                </a:cubicBezTo>
                <a:cubicBezTo>
                  <a:pt x="7455114" y="-1735416"/>
                  <a:pt x="4980510" y="1786885"/>
                  <a:pt x="3094603" y="1380598"/>
                </a:cubicBezTo>
                <a:cubicBezTo>
                  <a:pt x="1208696" y="974311"/>
                  <a:pt x="1164957" y="270620"/>
                  <a:pt x="0" y="0"/>
                </a:cubicBezTo>
                <a:close/>
              </a:path>
            </a:pathLst>
          </a:cu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B3FC9B9B-7328-4EC0-A5F1-6A2FDB75B8CD}"/>
              </a:ext>
            </a:extLst>
          </p:cNvPr>
          <p:cNvSpPr/>
          <p:nvPr/>
        </p:nvSpPr>
        <p:spPr>
          <a:xfrm>
            <a:off x="993421" y="4231898"/>
            <a:ext cx="439578" cy="439578"/>
          </a:xfrm>
          <a:prstGeom prst="ellipse">
            <a:avLst/>
          </a:prstGeom>
          <a:gradFill flip="none" rotWithShape="1">
            <a:gsLst>
              <a:gs pos="50000">
                <a:srgbClr val="7B7BAC">
                  <a:alpha val="50000"/>
                </a:srgbClr>
              </a:gs>
              <a:gs pos="0">
                <a:srgbClr val="7B7BAC">
                  <a:alpha val="7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46" name="Oval 45">
            <a:extLst>
              <a:ext uri="{FF2B5EF4-FFF2-40B4-BE49-F238E27FC236}">
                <a16:creationId xmlns:a16="http://schemas.microsoft.com/office/drawing/2014/main" id="{6BA11410-72F6-4C78-A5A1-5AE7F6BF2A25}"/>
              </a:ext>
            </a:extLst>
          </p:cNvPr>
          <p:cNvSpPr/>
          <p:nvPr/>
        </p:nvSpPr>
        <p:spPr>
          <a:xfrm>
            <a:off x="3749268" y="1097357"/>
            <a:ext cx="4663290" cy="4663288"/>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47" name="Oval 46">
            <a:extLst>
              <a:ext uri="{FF2B5EF4-FFF2-40B4-BE49-F238E27FC236}">
                <a16:creationId xmlns:a16="http://schemas.microsoft.com/office/drawing/2014/main" id="{E976094C-08BA-4A72-A329-2B6F745E6C70}"/>
              </a:ext>
            </a:extLst>
          </p:cNvPr>
          <p:cNvSpPr/>
          <p:nvPr/>
        </p:nvSpPr>
        <p:spPr>
          <a:xfrm rot="12641797">
            <a:off x="3423196" y="2778618"/>
            <a:ext cx="503221" cy="503221"/>
          </a:xfrm>
          <a:prstGeom prst="ellipse">
            <a:avLst/>
          </a:prstGeom>
          <a:gradFill flip="none" rotWithShape="1">
            <a:gsLst>
              <a:gs pos="50000">
                <a:srgbClr val="7B7BAC">
                  <a:alpha val="50000"/>
                </a:srgbClr>
              </a:gs>
              <a:gs pos="0">
                <a:srgbClr val="7B7BAC">
                  <a:alpha val="7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48" name="Oval 47">
            <a:extLst>
              <a:ext uri="{FF2B5EF4-FFF2-40B4-BE49-F238E27FC236}">
                <a16:creationId xmlns:a16="http://schemas.microsoft.com/office/drawing/2014/main" id="{EF763E93-1BE7-4D17-A3A7-151A34AE7F2E}"/>
              </a:ext>
            </a:extLst>
          </p:cNvPr>
          <p:cNvSpPr/>
          <p:nvPr/>
        </p:nvSpPr>
        <p:spPr>
          <a:xfrm>
            <a:off x="10286952" y="2645685"/>
            <a:ext cx="1899473" cy="1899473"/>
          </a:xfrm>
          <a:prstGeom prst="ellipse">
            <a:avLst/>
          </a:prstGeom>
          <a:gradFill flip="none" rotWithShape="1">
            <a:gsLst>
              <a:gs pos="50000">
                <a:srgbClr val="7B7BAC">
                  <a:alpha val="25000"/>
                </a:srgbClr>
              </a:gs>
              <a:gs pos="0">
                <a:srgbClr val="7B7BAC">
                  <a:alpha val="5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lt1"/>
              </a:solidFill>
            </a:endParaRPr>
          </a:p>
        </p:txBody>
      </p:sp>
      <p:sp>
        <p:nvSpPr>
          <p:cNvPr id="49" name="Oval 48">
            <a:extLst>
              <a:ext uri="{FF2B5EF4-FFF2-40B4-BE49-F238E27FC236}">
                <a16:creationId xmlns:a16="http://schemas.microsoft.com/office/drawing/2014/main" id="{0A1A51FF-AB26-49EE-AF04-BC8EA5EF83BF}"/>
              </a:ext>
            </a:extLst>
          </p:cNvPr>
          <p:cNvSpPr/>
          <p:nvPr/>
        </p:nvSpPr>
        <p:spPr>
          <a:xfrm rot="13487321">
            <a:off x="10064586" y="774904"/>
            <a:ext cx="403935" cy="403935"/>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52" name="Oval 51">
            <a:extLst>
              <a:ext uri="{FF2B5EF4-FFF2-40B4-BE49-F238E27FC236}">
                <a16:creationId xmlns:a16="http://schemas.microsoft.com/office/drawing/2014/main" id="{9D3E2CA9-0278-4721-871F-1C027176D8EB}"/>
              </a:ext>
            </a:extLst>
          </p:cNvPr>
          <p:cNvSpPr/>
          <p:nvPr/>
        </p:nvSpPr>
        <p:spPr>
          <a:xfrm>
            <a:off x="1028878" y="1235056"/>
            <a:ext cx="883108" cy="883108"/>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57" name="Line">
            <a:extLst>
              <a:ext uri="{FF2B5EF4-FFF2-40B4-BE49-F238E27FC236}">
                <a16:creationId xmlns:a16="http://schemas.microsoft.com/office/drawing/2014/main" id="{8E97042C-ABAA-4657-884E-FB5518586802}"/>
              </a:ext>
            </a:extLst>
          </p:cNvPr>
          <p:cNvSpPr/>
          <p:nvPr/>
        </p:nvSpPr>
        <p:spPr>
          <a:xfrm flipV="1">
            <a:off x="993421" y="1893638"/>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a:solidFill>
                <a:srgbClr val="3D4251"/>
              </a:solidFill>
              <a:latin typeface="Lato"/>
            </a:endParaRPr>
          </a:p>
        </p:txBody>
      </p:sp>
      <p:sp>
        <p:nvSpPr>
          <p:cNvPr id="71" name="Line">
            <a:extLst>
              <a:ext uri="{FF2B5EF4-FFF2-40B4-BE49-F238E27FC236}">
                <a16:creationId xmlns:a16="http://schemas.microsoft.com/office/drawing/2014/main" id="{9D1B34FB-702A-4DE4-A00E-00C5E0575F82}"/>
              </a:ext>
            </a:extLst>
          </p:cNvPr>
          <p:cNvSpPr/>
          <p:nvPr/>
        </p:nvSpPr>
        <p:spPr>
          <a:xfrm flipV="1">
            <a:off x="9647324" y="4994621"/>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a:solidFill>
                <a:srgbClr val="3D4251"/>
              </a:solidFill>
              <a:latin typeface="Lato"/>
            </a:endParaRPr>
          </a:p>
        </p:txBody>
      </p:sp>
      <p:sp>
        <p:nvSpPr>
          <p:cNvPr id="16" name="TextBox 15">
            <a:extLst>
              <a:ext uri="{FF2B5EF4-FFF2-40B4-BE49-F238E27FC236}">
                <a16:creationId xmlns:a16="http://schemas.microsoft.com/office/drawing/2014/main" id="{14783F10-4164-4EC8-A5E3-10EACD05D379}"/>
              </a:ext>
            </a:extLst>
          </p:cNvPr>
          <p:cNvSpPr txBox="1"/>
          <p:nvPr/>
        </p:nvSpPr>
        <p:spPr>
          <a:xfrm>
            <a:off x="4059802" y="2766965"/>
            <a:ext cx="4042222" cy="707886"/>
          </a:xfrm>
          <a:prstGeom prst="rect">
            <a:avLst/>
          </a:prstGeom>
          <a:noFill/>
          <a:effectLst>
            <a:glow rad="190500">
              <a:srgbClr val="1FBEA3"/>
            </a:glow>
          </a:effectLst>
        </p:spPr>
        <p:txBody>
          <a:bodyPr wrap="square" rtlCol="0">
            <a:spAutoFit/>
          </a:bodyPr>
          <a:lstStyle/>
          <a:p>
            <a:pPr algn="ctr">
              <a:lnSpc>
                <a:spcPct val="80000"/>
              </a:lnSpc>
            </a:pPr>
            <a:r>
              <a:rPr lang="en-US" sz="5000" b="1" spc="-150" dirty="0">
                <a:solidFill>
                  <a:schemeClr val="bg1"/>
                </a:solidFill>
                <a:effectLst/>
                <a:latin typeface="Century Gothic" panose="020B0502020202020204" pitchFamily="34" charset="0"/>
                <a:cs typeface="Poppins" panose="00000500000000000000" pitchFamily="2" charset="0"/>
              </a:rPr>
              <a:t>THANK YOU</a:t>
            </a:r>
            <a:endParaRPr lang="id-ID" sz="5000" b="1" spc="-150" dirty="0">
              <a:solidFill>
                <a:schemeClr val="bg1"/>
              </a:solidFill>
              <a:effectLst/>
              <a:latin typeface="Century Gothic" panose="020B0502020202020204" pitchFamily="34" charset="0"/>
              <a:cs typeface="Poppins" panose="00000500000000000000" pitchFamily="2" charset="0"/>
            </a:endParaRPr>
          </a:p>
        </p:txBody>
      </p:sp>
      <p:sp>
        <p:nvSpPr>
          <p:cNvPr id="77" name="Oval 76">
            <a:extLst>
              <a:ext uri="{FF2B5EF4-FFF2-40B4-BE49-F238E27FC236}">
                <a16:creationId xmlns:a16="http://schemas.microsoft.com/office/drawing/2014/main" id="{5A4F290D-D4C6-4290-8D7C-0F4BFB29CC9E}"/>
              </a:ext>
            </a:extLst>
          </p:cNvPr>
          <p:cNvSpPr/>
          <p:nvPr/>
        </p:nvSpPr>
        <p:spPr>
          <a:xfrm rot="18228445">
            <a:off x="9589610" y="2570509"/>
            <a:ext cx="835808" cy="835808"/>
          </a:xfrm>
          <a:prstGeom prst="ellipse">
            <a:avLst/>
          </a:prstGeom>
          <a:gradFill flip="none" rotWithShape="1">
            <a:gsLst>
              <a:gs pos="50000">
                <a:srgbClr val="7B7BAC">
                  <a:alpha val="25000"/>
                </a:srgbClr>
              </a:gs>
              <a:gs pos="0">
                <a:srgbClr val="7B7BAC">
                  <a:alpha val="5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78" name="Line">
            <a:extLst>
              <a:ext uri="{FF2B5EF4-FFF2-40B4-BE49-F238E27FC236}">
                <a16:creationId xmlns:a16="http://schemas.microsoft.com/office/drawing/2014/main" id="{EEF10C88-BE1A-4923-ACC9-D2591C2736BA}"/>
              </a:ext>
            </a:extLst>
          </p:cNvPr>
          <p:cNvSpPr/>
          <p:nvPr/>
        </p:nvSpPr>
        <p:spPr>
          <a:xfrm flipV="1">
            <a:off x="9910512" y="1754551"/>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a:solidFill>
                <a:srgbClr val="3D4251"/>
              </a:solidFill>
              <a:latin typeface="Lato"/>
            </a:endParaRPr>
          </a:p>
        </p:txBody>
      </p:sp>
    </p:spTree>
    <p:extLst>
      <p:ext uri="{BB962C8B-B14F-4D97-AF65-F5344CB8AC3E}">
        <p14:creationId xmlns:p14="http://schemas.microsoft.com/office/powerpoint/2010/main" val="364695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50000"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4000" fill="hold"/>
                                        <p:tgtEl>
                                          <p:spTgt spid="70"/>
                                        </p:tgtEl>
                                        <p:attrNameLst>
                                          <p:attrName>ppt_x</p:attrName>
                                        </p:attrNameLst>
                                      </p:cBhvr>
                                      <p:tavLst>
                                        <p:tav tm="0">
                                          <p:val>
                                            <p:strVal val="0-#ppt_w/2"/>
                                          </p:val>
                                        </p:tav>
                                        <p:tav tm="100000">
                                          <p:val>
                                            <p:strVal val="#ppt_x"/>
                                          </p:val>
                                        </p:tav>
                                      </p:tavLst>
                                    </p:anim>
                                    <p:anim calcmode="lin" valueType="num">
                                      <p:cBhvr additive="base">
                                        <p:cTn id="8" dur="40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12" decel="50000"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3000" fill="hold"/>
                                        <p:tgtEl>
                                          <p:spTgt spid="69"/>
                                        </p:tgtEl>
                                        <p:attrNameLst>
                                          <p:attrName>ppt_x</p:attrName>
                                        </p:attrNameLst>
                                      </p:cBhvr>
                                      <p:tavLst>
                                        <p:tav tm="0">
                                          <p:val>
                                            <p:strVal val="0-#ppt_w/2"/>
                                          </p:val>
                                        </p:tav>
                                        <p:tav tm="100000">
                                          <p:val>
                                            <p:strVal val="#ppt_x"/>
                                          </p:val>
                                        </p:tav>
                                      </p:tavLst>
                                    </p:anim>
                                    <p:anim calcmode="lin" valueType="num">
                                      <p:cBhvr additive="base">
                                        <p:cTn id="12" dur="3000" fill="hold"/>
                                        <p:tgtEl>
                                          <p:spTgt spid="69"/>
                                        </p:tgtEl>
                                        <p:attrNameLst>
                                          <p:attrName>ppt_y</p:attrName>
                                        </p:attrNameLst>
                                      </p:cBhvr>
                                      <p:tavLst>
                                        <p:tav tm="0">
                                          <p:val>
                                            <p:strVal val="1+#ppt_h/2"/>
                                          </p:val>
                                        </p:tav>
                                        <p:tav tm="100000">
                                          <p:val>
                                            <p:strVal val="#ppt_y"/>
                                          </p:val>
                                        </p:tav>
                                      </p:tavLst>
                                    </p:anim>
                                  </p:childTnLst>
                                </p:cTn>
                              </p:par>
                              <p:par>
                                <p:cTn id="13" presetID="2" presetClass="entr" presetSubtype="12" decel="5000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4000" fill="hold"/>
                                        <p:tgtEl>
                                          <p:spTgt spid="71"/>
                                        </p:tgtEl>
                                        <p:attrNameLst>
                                          <p:attrName>ppt_x</p:attrName>
                                        </p:attrNameLst>
                                      </p:cBhvr>
                                      <p:tavLst>
                                        <p:tav tm="0">
                                          <p:val>
                                            <p:strVal val="0-#ppt_w/2"/>
                                          </p:val>
                                        </p:tav>
                                        <p:tav tm="100000">
                                          <p:val>
                                            <p:strVal val="#ppt_x"/>
                                          </p:val>
                                        </p:tav>
                                      </p:tavLst>
                                    </p:anim>
                                    <p:anim calcmode="lin" valueType="num">
                                      <p:cBhvr additive="base">
                                        <p:cTn id="16" dur="4000" fill="hold"/>
                                        <p:tgtEl>
                                          <p:spTgt spid="71"/>
                                        </p:tgtEl>
                                        <p:attrNameLst>
                                          <p:attrName>ppt_y</p:attrName>
                                        </p:attrNameLst>
                                      </p:cBhvr>
                                      <p:tavLst>
                                        <p:tav tm="0">
                                          <p:val>
                                            <p:strVal val="1+#ppt_h/2"/>
                                          </p:val>
                                        </p:tav>
                                        <p:tav tm="100000">
                                          <p:val>
                                            <p:strVal val="#ppt_y"/>
                                          </p:val>
                                        </p:tav>
                                      </p:tavLst>
                                    </p:anim>
                                  </p:childTnLst>
                                </p:cTn>
                              </p:par>
                              <p:par>
                                <p:cTn id="17" presetID="2" presetClass="entr" presetSubtype="3" decel="5000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3000" fill="hold"/>
                                        <p:tgtEl>
                                          <p:spTgt spid="57"/>
                                        </p:tgtEl>
                                        <p:attrNameLst>
                                          <p:attrName>ppt_x</p:attrName>
                                        </p:attrNameLst>
                                      </p:cBhvr>
                                      <p:tavLst>
                                        <p:tav tm="0">
                                          <p:val>
                                            <p:strVal val="1+#ppt_w/2"/>
                                          </p:val>
                                        </p:tav>
                                        <p:tav tm="100000">
                                          <p:val>
                                            <p:strVal val="#ppt_x"/>
                                          </p:val>
                                        </p:tav>
                                      </p:tavLst>
                                    </p:anim>
                                    <p:anim calcmode="lin" valueType="num">
                                      <p:cBhvr additive="base">
                                        <p:cTn id="20" dur="3000" fill="hold"/>
                                        <p:tgtEl>
                                          <p:spTgt spid="57"/>
                                        </p:tgtEl>
                                        <p:attrNameLst>
                                          <p:attrName>ppt_y</p:attrName>
                                        </p:attrNameLst>
                                      </p:cBhvr>
                                      <p:tavLst>
                                        <p:tav tm="0">
                                          <p:val>
                                            <p:strVal val="0-#ppt_h/2"/>
                                          </p:val>
                                        </p:tav>
                                        <p:tav tm="100000">
                                          <p:val>
                                            <p:strVal val="#ppt_y"/>
                                          </p:val>
                                        </p:tav>
                                      </p:tavLst>
                                    </p:anim>
                                  </p:childTnLst>
                                </p:cTn>
                              </p:par>
                              <p:par>
                                <p:cTn id="21" presetID="2" presetClass="entr" presetSubtype="3" decel="5000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3000" fill="hold"/>
                                        <p:tgtEl>
                                          <p:spTgt spid="68"/>
                                        </p:tgtEl>
                                        <p:attrNameLst>
                                          <p:attrName>ppt_x</p:attrName>
                                        </p:attrNameLst>
                                      </p:cBhvr>
                                      <p:tavLst>
                                        <p:tav tm="0">
                                          <p:val>
                                            <p:strVal val="1+#ppt_w/2"/>
                                          </p:val>
                                        </p:tav>
                                        <p:tav tm="100000">
                                          <p:val>
                                            <p:strVal val="#ppt_x"/>
                                          </p:val>
                                        </p:tav>
                                      </p:tavLst>
                                    </p:anim>
                                    <p:anim calcmode="lin" valueType="num">
                                      <p:cBhvr additive="base">
                                        <p:cTn id="24" dur="3000" fill="hold"/>
                                        <p:tgtEl>
                                          <p:spTgt spid="68"/>
                                        </p:tgtEl>
                                        <p:attrNameLst>
                                          <p:attrName>ppt_y</p:attrName>
                                        </p:attrNameLst>
                                      </p:cBhvr>
                                      <p:tavLst>
                                        <p:tav tm="0">
                                          <p:val>
                                            <p:strVal val="0-#ppt_h/2"/>
                                          </p:val>
                                        </p:tav>
                                        <p:tav tm="100000">
                                          <p:val>
                                            <p:strVal val="#ppt_y"/>
                                          </p:val>
                                        </p:tav>
                                      </p:tavLst>
                                    </p:anim>
                                  </p:childTnLst>
                                </p:cTn>
                              </p:par>
                              <p:par>
                                <p:cTn id="25" presetID="2" presetClass="entr" presetSubtype="3" decel="50000"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4000" fill="hold"/>
                                        <p:tgtEl>
                                          <p:spTgt spid="78"/>
                                        </p:tgtEl>
                                        <p:attrNameLst>
                                          <p:attrName>ppt_x</p:attrName>
                                        </p:attrNameLst>
                                      </p:cBhvr>
                                      <p:tavLst>
                                        <p:tav tm="0">
                                          <p:val>
                                            <p:strVal val="1+#ppt_w/2"/>
                                          </p:val>
                                        </p:tav>
                                        <p:tav tm="100000">
                                          <p:val>
                                            <p:strVal val="#ppt_x"/>
                                          </p:val>
                                        </p:tav>
                                      </p:tavLst>
                                    </p:anim>
                                    <p:anim calcmode="lin" valueType="num">
                                      <p:cBhvr additive="base">
                                        <p:cTn id="28" dur="4000" fill="hold"/>
                                        <p:tgtEl>
                                          <p:spTgt spid="78"/>
                                        </p:tgtEl>
                                        <p:attrNameLst>
                                          <p:attrName>ppt_y</p:attrName>
                                        </p:attrNameLst>
                                      </p:cBhvr>
                                      <p:tavLst>
                                        <p:tav tm="0">
                                          <p:val>
                                            <p:strVal val="0-#ppt_h/2"/>
                                          </p:val>
                                        </p:tav>
                                        <p:tav tm="100000">
                                          <p:val>
                                            <p:strVal val="#ppt_y"/>
                                          </p:val>
                                        </p:tav>
                                      </p:tavLst>
                                    </p:anim>
                                  </p:childTnLst>
                                </p:cTn>
                              </p:par>
                              <p:par>
                                <p:cTn id="29" presetID="2" presetClass="entr" presetSubtype="4" decel="5000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2000" fill="hold"/>
                                        <p:tgtEl>
                                          <p:spTgt spid="27"/>
                                        </p:tgtEl>
                                        <p:attrNameLst>
                                          <p:attrName>ppt_x</p:attrName>
                                        </p:attrNameLst>
                                      </p:cBhvr>
                                      <p:tavLst>
                                        <p:tav tm="0">
                                          <p:val>
                                            <p:strVal val="#ppt_x"/>
                                          </p:val>
                                        </p:tav>
                                        <p:tav tm="100000">
                                          <p:val>
                                            <p:strVal val="#ppt_x"/>
                                          </p:val>
                                        </p:tav>
                                      </p:tavLst>
                                    </p:anim>
                                    <p:anim calcmode="lin" valueType="num">
                                      <p:cBhvr additive="base">
                                        <p:cTn id="32" dur="2000" fill="hold"/>
                                        <p:tgtEl>
                                          <p:spTgt spid="27"/>
                                        </p:tgtEl>
                                        <p:attrNameLst>
                                          <p:attrName>ppt_y</p:attrName>
                                        </p:attrNameLst>
                                      </p:cBhvr>
                                      <p:tavLst>
                                        <p:tav tm="0">
                                          <p:val>
                                            <p:strVal val="1+#ppt_h/2"/>
                                          </p:val>
                                        </p:tav>
                                        <p:tav tm="100000">
                                          <p:val>
                                            <p:strVal val="#ppt_y"/>
                                          </p:val>
                                        </p:tav>
                                      </p:tavLst>
                                    </p:anim>
                                  </p:childTnLst>
                                </p:cTn>
                              </p:par>
                              <p:par>
                                <p:cTn id="33" presetID="2" presetClass="entr" presetSubtype="8" decel="5000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2500" fill="hold"/>
                                        <p:tgtEl>
                                          <p:spTgt spid="20"/>
                                        </p:tgtEl>
                                        <p:attrNameLst>
                                          <p:attrName>ppt_x</p:attrName>
                                        </p:attrNameLst>
                                      </p:cBhvr>
                                      <p:tavLst>
                                        <p:tav tm="0">
                                          <p:val>
                                            <p:strVal val="0-#ppt_w/2"/>
                                          </p:val>
                                        </p:tav>
                                        <p:tav tm="100000">
                                          <p:val>
                                            <p:strVal val="#ppt_x"/>
                                          </p:val>
                                        </p:tav>
                                      </p:tavLst>
                                    </p:anim>
                                    <p:anim calcmode="lin" valueType="num">
                                      <p:cBhvr additive="base">
                                        <p:cTn id="36" dur="25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3" decel="5000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3000" fill="hold"/>
                                        <p:tgtEl>
                                          <p:spTgt spid="15"/>
                                        </p:tgtEl>
                                        <p:attrNameLst>
                                          <p:attrName>ppt_x</p:attrName>
                                        </p:attrNameLst>
                                      </p:cBhvr>
                                      <p:tavLst>
                                        <p:tav tm="0">
                                          <p:val>
                                            <p:strVal val="1+#ppt_w/2"/>
                                          </p:val>
                                        </p:tav>
                                        <p:tav tm="100000">
                                          <p:val>
                                            <p:strVal val="#ppt_x"/>
                                          </p:val>
                                        </p:tav>
                                      </p:tavLst>
                                    </p:anim>
                                    <p:anim calcmode="lin" valueType="num">
                                      <p:cBhvr additive="base">
                                        <p:cTn id="40" dur="3000" fill="hold"/>
                                        <p:tgtEl>
                                          <p:spTgt spid="15"/>
                                        </p:tgtEl>
                                        <p:attrNameLst>
                                          <p:attrName>ppt_y</p:attrName>
                                        </p:attrNameLst>
                                      </p:cBhvr>
                                      <p:tavLst>
                                        <p:tav tm="0">
                                          <p:val>
                                            <p:strVal val="0-#ppt_h/2"/>
                                          </p:val>
                                        </p:tav>
                                        <p:tav tm="100000">
                                          <p:val>
                                            <p:strVal val="#ppt_y"/>
                                          </p:val>
                                        </p:tav>
                                      </p:tavLst>
                                    </p:anim>
                                  </p:childTnLst>
                                </p:cTn>
                              </p:par>
                              <p:par>
                                <p:cTn id="41" presetID="2" presetClass="entr" presetSubtype="1" decel="50000" fill="hold" grpId="0" nodeType="withEffect">
                                  <p:stCondLst>
                                    <p:cond delay="50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2000" fill="hold"/>
                                        <p:tgtEl>
                                          <p:spTgt spid="24"/>
                                        </p:tgtEl>
                                        <p:attrNameLst>
                                          <p:attrName>ppt_x</p:attrName>
                                        </p:attrNameLst>
                                      </p:cBhvr>
                                      <p:tavLst>
                                        <p:tav tm="0">
                                          <p:val>
                                            <p:strVal val="#ppt_x"/>
                                          </p:val>
                                        </p:tav>
                                        <p:tav tm="100000">
                                          <p:val>
                                            <p:strVal val="#ppt_x"/>
                                          </p:val>
                                        </p:tav>
                                      </p:tavLst>
                                    </p:anim>
                                    <p:anim calcmode="lin" valueType="num">
                                      <p:cBhvr additive="base">
                                        <p:cTn id="44" dur="2000" fill="hold"/>
                                        <p:tgtEl>
                                          <p:spTgt spid="24"/>
                                        </p:tgtEl>
                                        <p:attrNameLst>
                                          <p:attrName>ppt_y</p:attrName>
                                        </p:attrNameLst>
                                      </p:cBhvr>
                                      <p:tavLst>
                                        <p:tav tm="0">
                                          <p:val>
                                            <p:strVal val="0-#ppt_h/2"/>
                                          </p:val>
                                        </p:tav>
                                        <p:tav tm="100000">
                                          <p:val>
                                            <p:strVal val="#ppt_y"/>
                                          </p:val>
                                        </p:tav>
                                      </p:tavLst>
                                    </p:anim>
                                  </p:childTnLst>
                                </p:cTn>
                              </p:par>
                              <p:par>
                                <p:cTn id="45" presetID="2" presetClass="entr" presetSubtype="4" decel="5000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0" fill="hold"/>
                                        <p:tgtEl>
                                          <p:spTgt spid="48"/>
                                        </p:tgtEl>
                                        <p:attrNameLst>
                                          <p:attrName>ppt_x</p:attrName>
                                        </p:attrNameLst>
                                      </p:cBhvr>
                                      <p:tavLst>
                                        <p:tav tm="0">
                                          <p:val>
                                            <p:strVal val="#ppt_x"/>
                                          </p:val>
                                        </p:tav>
                                        <p:tav tm="100000">
                                          <p:val>
                                            <p:strVal val="#ppt_x"/>
                                          </p:val>
                                        </p:tav>
                                      </p:tavLst>
                                    </p:anim>
                                    <p:anim calcmode="lin" valueType="num">
                                      <p:cBhvr additive="base">
                                        <p:cTn id="48" dur="5000" fill="hold"/>
                                        <p:tgtEl>
                                          <p:spTgt spid="48"/>
                                        </p:tgtEl>
                                        <p:attrNameLst>
                                          <p:attrName>ppt_y</p:attrName>
                                        </p:attrNameLst>
                                      </p:cBhvr>
                                      <p:tavLst>
                                        <p:tav tm="0">
                                          <p:val>
                                            <p:strVal val="1+#ppt_h/2"/>
                                          </p:val>
                                        </p:tav>
                                        <p:tav tm="100000">
                                          <p:val>
                                            <p:strVal val="#ppt_y"/>
                                          </p:val>
                                        </p:tav>
                                      </p:tavLst>
                                    </p:anim>
                                  </p:childTnLst>
                                </p:cTn>
                              </p:par>
                              <p:par>
                                <p:cTn id="49" presetID="2" presetClass="entr" presetSubtype="4" decel="5000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4000" fill="hold"/>
                                        <p:tgtEl>
                                          <p:spTgt spid="44"/>
                                        </p:tgtEl>
                                        <p:attrNameLst>
                                          <p:attrName>ppt_x</p:attrName>
                                        </p:attrNameLst>
                                      </p:cBhvr>
                                      <p:tavLst>
                                        <p:tav tm="0">
                                          <p:val>
                                            <p:strVal val="#ppt_x"/>
                                          </p:val>
                                        </p:tav>
                                        <p:tav tm="100000">
                                          <p:val>
                                            <p:strVal val="#ppt_x"/>
                                          </p:val>
                                        </p:tav>
                                      </p:tavLst>
                                    </p:anim>
                                    <p:anim calcmode="lin" valueType="num">
                                      <p:cBhvr additive="base">
                                        <p:cTn id="52" dur="400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decel="50000" fill="hold" grpId="0" nodeType="withEffect">
                                  <p:stCondLst>
                                    <p:cond delay="50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3000" fill="hold"/>
                                        <p:tgtEl>
                                          <p:spTgt spid="52"/>
                                        </p:tgtEl>
                                        <p:attrNameLst>
                                          <p:attrName>ppt_x</p:attrName>
                                        </p:attrNameLst>
                                      </p:cBhvr>
                                      <p:tavLst>
                                        <p:tav tm="0">
                                          <p:val>
                                            <p:strVal val="#ppt_x"/>
                                          </p:val>
                                        </p:tav>
                                        <p:tav tm="100000">
                                          <p:val>
                                            <p:strVal val="#ppt_x"/>
                                          </p:val>
                                        </p:tav>
                                      </p:tavLst>
                                    </p:anim>
                                    <p:anim calcmode="lin" valueType="num">
                                      <p:cBhvr additive="base">
                                        <p:cTn id="56" dur="3000" fill="hold"/>
                                        <p:tgtEl>
                                          <p:spTgt spid="52"/>
                                        </p:tgtEl>
                                        <p:attrNameLst>
                                          <p:attrName>ppt_y</p:attrName>
                                        </p:attrNameLst>
                                      </p:cBhvr>
                                      <p:tavLst>
                                        <p:tav tm="0">
                                          <p:val>
                                            <p:strVal val="1+#ppt_h/2"/>
                                          </p:val>
                                        </p:tav>
                                        <p:tav tm="100000">
                                          <p:val>
                                            <p:strVal val="#ppt_y"/>
                                          </p:val>
                                        </p:tav>
                                      </p:tavLst>
                                    </p:anim>
                                  </p:childTnLst>
                                </p:cTn>
                              </p:par>
                              <p:par>
                                <p:cTn id="57" presetID="2" presetClass="entr" presetSubtype="4" decel="50000" fill="hold" grpId="0" nodeType="withEffect">
                                  <p:stCondLst>
                                    <p:cond delay="0"/>
                                  </p:stCondLst>
                                  <p:childTnLst>
                                    <p:set>
                                      <p:cBhvr>
                                        <p:cTn id="58" dur="1" fill="hold">
                                          <p:stCondLst>
                                            <p:cond delay="0"/>
                                          </p:stCondLst>
                                        </p:cTn>
                                        <p:tgtEl>
                                          <p:spTgt spid="47"/>
                                        </p:tgtEl>
                                        <p:attrNameLst>
                                          <p:attrName>style.visibility</p:attrName>
                                        </p:attrNameLst>
                                      </p:cBhvr>
                                      <p:to>
                                        <p:strVal val="visible"/>
                                      </p:to>
                                    </p:set>
                                    <p:anim calcmode="lin" valueType="num">
                                      <p:cBhvr additive="base">
                                        <p:cTn id="59" dur="4000" fill="hold"/>
                                        <p:tgtEl>
                                          <p:spTgt spid="47"/>
                                        </p:tgtEl>
                                        <p:attrNameLst>
                                          <p:attrName>ppt_x</p:attrName>
                                        </p:attrNameLst>
                                      </p:cBhvr>
                                      <p:tavLst>
                                        <p:tav tm="0">
                                          <p:val>
                                            <p:strVal val="#ppt_x"/>
                                          </p:val>
                                        </p:tav>
                                        <p:tav tm="100000">
                                          <p:val>
                                            <p:strVal val="#ppt_x"/>
                                          </p:val>
                                        </p:tav>
                                      </p:tavLst>
                                    </p:anim>
                                    <p:anim calcmode="lin" valueType="num">
                                      <p:cBhvr additive="base">
                                        <p:cTn id="60" dur="4000" fill="hold"/>
                                        <p:tgtEl>
                                          <p:spTgt spid="47"/>
                                        </p:tgtEl>
                                        <p:attrNameLst>
                                          <p:attrName>ppt_y</p:attrName>
                                        </p:attrNameLst>
                                      </p:cBhvr>
                                      <p:tavLst>
                                        <p:tav tm="0">
                                          <p:val>
                                            <p:strVal val="1+#ppt_h/2"/>
                                          </p:val>
                                        </p:tav>
                                        <p:tav tm="100000">
                                          <p:val>
                                            <p:strVal val="#ppt_y"/>
                                          </p:val>
                                        </p:tav>
                                      </p:tavLst>
                                    </p:anim>
                                  </p:childTnLst>
                                </p:cTn>
                              </p:par>
                              <p:par>
                                <p:cTn id="61" presetID="2" presetClass="entr" presetSubtype="4" decel="50000"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anim calcmode="lin" valueType="num">
                                      <p:cBhvr additive="base">
                                        <p:cTn id="63" dur="5000" fill="hold"/>
                                        <p:tgtEl>
                                          <p:spTgt spid="77"/>
                                        </p:tgtEl>
                                        <p:attrNameLst>
                                          <p:attrName>ppt_x</p:attrName>
                                        </p:attrNameLst>
                                      </p:cBhvr>
                                      <p:tavLst>
                                        <p:tav tm="0">
                                          <p:val>
                                            <p:strVal val="#ppt_x"/>
                                          </p:val>
                                        </p:tav>
                                        <p:tav tm="100000">
                                          <p:val>
                                            <p:strVal val="#ppt_x"/>
                                          </p:val>
                                        </p:tav>
                                      </p:tavLst>
                                    </p:anim>
                                    <p:anim calcmode="lin" valueType="num">
                                      <p:cBhvr additive="base">
                                        <p:cTn id="64" dur="5000" fill="hold"/>
                                        <p:tgtEl>
                                          <p:spTgt spid="77"/>
                                        </p:tgtEl>
                                        <p:attrNameLst>
                                          <p:attrName>ppt_y</p:attrName>
                                        </p:attrNameLst>
                                      </p:cBhvr>
                                      <p:tavLst>
                                        <p:tav tm="0">
                                          <p:val>
                                            <p:strVal val="1+#ppt_h/2"/>
                                          </p:val>
                                        </p:tav>
                                        <p:tav tm="100000">
                                          <p:val>
                                            <p:strVal val="#ppt_y"/>
                                          </p:val>
                                        </p:tav>
                                      </p:tavLst>
                                    </p:anim>
                                  </p:childTnLst>
                                </p:cTn>
                              </p:par>
                              <p:par>
                                <p:cTn id="65" presetID="2" presetClass="entr" presetSubtype="4" decel="50000" fill="hold" grpId="0" nodeType="withEffect">
                                  <p:stCondLst>
                                    <p:cond delay="500"/>
                                  </p:stCondLst>
                                  <p:childTnLst>
                                    <p:set>
                                      <p:cBhvr>
                                        <p:cTn id="66" dur="1" fill="hold">
                                          <p:stCondLst>
                                            <p:cond delay="0"/>
                                          </p:stCondLst>
                                        </p:cTn>
                                        <p:tgtEl>
                                          <p:spTgt spid="49"/>
                                        </p:tgtEl>
                                        <p:attrNameLst>
                                          <p:attrName>style.visibility</p:attrName>
                                        </p:attrNameLst>
                                      </p:cBhvr>
                                      <p:to>
                                        <p:strVal val="visible"/>
                                      </p:to>
                                    </p:set>
                                    <p:anim calcmode="lin" valueType="num">
                                      <p:cBhvr additive="base">
                                        <p:cTn id="67" dur="3000" fill="hold"/>
                                        <p:tgtEl>
                                          <p:spTgt spid="49"/>
                                        </p:tgtEl>
                                        <p:attrNameLst>
                                          <p:attrName>ppt_x</p:attrName>
                                        </p:attrNameLst>
                                      </p:cBhvr>
                                      <p:tavLst>
                                        <p:tav tm="0">
                                          <p:val>
                                            <p:strVal val="#ppt_x"/>
                                          </p:val>
                                        </p:tav>
                                        <p:tav tm="100000">
                                          <p:val>
                                            <p:strVal val="#ppt_x"/>
                                          </p:val>
                                        </p:tav>
                                      </p:tavLst>
                                    </p:anim>
                                    <p:anim calcmode="lin" valueType="num">
                                      <p:cBhvr additive="base">
                                        <p:cTn id="68" dur="3000" fill="hold"/>
                                        <p:tgtEl>
                                          <p:spTgt spid="49"/>
                                        </p:tgtEl>
                                        <p:attrNameLst>
                                          <p:attrName>ppt_y</p:attrName>
                                        </p:attrNameLst>
                                      </p:cBhvr>
                                      <p:tavLst>
                                        <p:tav tm="0">
                                          <p:val>
                                            <p:strVal val="1+#ppt_h/2"/>
                                          </p:val>
                                        </p:tav>
                                        <p:tav tm="100000">
                                          <p:val>
                                            <p:strVal val="#ppt_y"/>
                                          </p:val>
                                        </p:tav>
                                      </p:tavLst>
                                    </p:anim>
                                  </p:childTnLst>
                                </p:cTn>
                              </p:par>
                              <p:par>
                                <p:cTn id="69" presetID="6" presetClass="emph" presetSubtype="0" repeatCount="indefinite" autoRev="1" fill="hold" grpId="0" nodeType="withEffect">
                                  <p:stCondLst>
                                    <p:cond delay="0"/>
                                  </p:stCondLst>
                                  <p:endCondLst>
                                    <p:cond evt="onNext" delay="0">
                                      <p:tgtEl>
                                        <p:sldTgt/>
                                      </p:tgtEl>
                                    </p:cond>
                                  </p:endCondLst>
                                  <p:childTnLst>
                                    <p:animScale>
                                      <p:cBhvr>
                                        <p:cTn id="70" dur="3000" fill="hold"/>
                                        <p:tgtEl>
                                          <p:spTgt spid="46"/>
                                        </p:tgtEl>
                                      </p:cBhvr>
                                      <p:by x="115000" y="115000"/>
                                    </p:animScale>
                                  </p:childTnLst>
                                </p:cTn>
                              </p:par>
                              <p:par>
                                <p:cTn id="71" presetID="42" presetClass="entr" presetSubtype="0" fill="hold" grpId="0" nodeType="withEffect">
                                  <p:stCondLst>
                                    <p:cond delay="100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69" grpId="0" animBg="1"/>
      <p:bldP spid="68" grpId="0" animBg="1"/>
      <p:bldP spid="15" grpId="0" animBg="1"/>
      <p:bldP spid="20" grpId="0" animBg="1"/>
      <p:bldP spid="24" grpId="0" animBg="1"/>
      <p:bldP spid="27" grpId="0" animBg="1"/>
      <p:bldP spid="44" grpId="0" animBg="1"/>
      <p:bldP spid="46" grpId="0" animBg="1"/>
      <p:bldP spid="47" grpId="0" animBg="1"/>
      <p:bldP spid="48" grpId="0" animBg="1"/>
      <p:bldP spid="49" grpId="0" animBg="1"/>
      <p:bldP spid="52" grpId="0" animBg="1"/>
      <p:bldP spid="57" grpId="0" animBg="1"/>
      <p:bldP spid="71" grpId="0" animBg="1"/>
      <p:bldP spid="16" grpId="0"/>
      <p:bldP spid="77" grpId="0" animBg="1"/>
      <p:bldP spid="78" grpId="0" animBg="1"/>
    </p:bldLst>
  </p:timing>
</p:sld>
</file>

<file path=ppt/theme/theme1.xml><?xml version="1.0" encoding="utf-8"?>
<a:theme xmlns:a="http://schemas.openxmlformats.org/drawingml/2006/main" name="1_Custom Design">
  <a:themeElements>
    <a:clrScheme name="Nude Theme">
      <a:dk1>
        <a:srgbClr val="404040"/>
      </a:dk1>
      <a:lt1>
        <a:srgbClr val="FFFFFF"/>
      </a:lt1>
      <a:dk2>
        <a:srgbClr val="FFFFFF"/>
      </a:dk2>
      <a:lt2>
        <a:srgbClr val="FFFFFF"/>
      </a:lt2>
      <a:accent1>
        <a:srgbClr val="E6EAE3"/>
      </a:accent1>
      <a:accent2>
        <a:srgbClr val="EBCDC3"/>
      </a:accent2>
      <a:accent3>
        <a:srgbClr val="D5B19B"/>
      </a:accent3>
      <a:accent4>
        <a:srgbClr val="7F9593"/>
      </a:accent4>
      <a:accent5>
        <a:srgbClr val="1F4540"/>
      </a:accent5>
      <a:accent6>
        <a:srgbClr val="F3F3F3"/>
      </a:accent6>
      <a:hlink>
        <a:srgbClr val="262626"/>
      </a:hlink>
      <a:folHlink>
        <a:srgbClr val="1F4540"/>
      </a:folHlink>
    </a:clrScheme>
    <a:fontScheme name="Custom 10">
      <a:majorFont>
        <a:latin typeface="Cormorant SemiBold"/>
        <a:ea typeface=""/>
        <a:cs typeface=""/>
      </a:majorFont>
      <a:minorFont>
        <a:latin typeface="Karl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20076</TotalTime>
  <Words>815</Words>
  <Application>Microsoft Office PowerPoint</Application>
  <PresentationFormat>Widescreen</PresentationFormat>
  <Paragraphs>69</Paragraphs>
  <Slides>14</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14</vt:i4>
      </vt:variant>
    </vt:vector>
  </HeadingPairs>
  <TitlesOfParts>
    <vt:vector size="24" baseType="lpstr">
      <vt:lpstr>Arial</vt:lpstr>
      <vt:lpstr>Avenir Next LT Pro</vt:lpstr>
      <vt:lpstr>Calibri</vt:lpstr>
      <vt:lpstr>Calibri Light</vt:lpstr>
      <vt:lpstr>Century Gothic</vt:lpstr>
      <vt:lpstr>Cormorant SemiBold</vt:lpstr>
      <vt:lpstr>Karla</vt:lpstr>
      <vt:lpstr>Lato</vt:lpstr>
      <vt:lpstr>1_Custom Design</vt:lpstr>
      <vt:lpstr>Office Theme</vt:lpstr>
      <vt:lpstr>PowerPoint Presentation</vt:lpstr>
      <vt:lpstr>Introduction</vt:lpstr>
      <vt:lpstr>Work Ethics</vt:lpstr>
      <vt:lpstr>Positive results of an ethical climate</vt:lpstr>
      <vt:lpstr>Scenario 1 </vt:lpstr>
      <vt:lpstr>Ethics is NOT</vt:lpstr>
      <vt:lpstr>Top Work Ethics</vt:lpstr>
      <vt:lpstr>Scenario 2 </vt:lpstr>
      <vt:lpstr>Offences/Sanctions</vt:lpstr>
      <vt:lpstr>PowerPoint Presentation</vt:lpstr>
      <vt:lpstr>Stages of ELC</vt:lpstr>
      <vt:lpstr>Class Exercise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lekan lawal</dc:creator>
  <cp:lastModifiedBy>Enterprise Sales Kkontech</cp:lastModifiedBy>
  <cp:revision>232</cp:revision>
  <dcterms:created xsi:type="dcterms:W3CDTF">2022-03-21T13:34:05Z</dcterms:created>
  <dcterms:modified xsi:type="dcterms:W3CDTF">2023-12-04T11:27:50Z</dcterms:modified>
</cp:coreProperties>
</file>